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9" r:id="rId2"/>
    <p:sldId id="261" r:id="rId3"/>
    <p:sldId id="265" r:id="rId4"/>
    <p:sldId id="266" r:id="rId5"/>
    <p:sldId id="264" r:id="rId6"/>
    <p:sldId id="263" r:id="rId7"/>
    <p:sldId id="262" r:id="rId8"/>
    <p:sldId id="258" r:id="rId9"/>
    <p:sldId id="267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6"/>
    <p:restoredTop sz="89678"/>
  </p:normalViewPr>
  <p:slideViewPr>
    <p:cSldViewPr snapToGrid="0" snapToObjects="1">
      <p:cViewPr varScale="1">
        <p:scale>
          <a:sx n="119" d="100"/>
          <a:sy n="119" d="100"/>
        </p:scale>
        <p:origin x="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2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9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0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2018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hitepaper/wp-job-password-repertoire-2016010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8535-39B4-734A-A344-682FF012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Job Storage 2.0: Fixing JPS2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F9F12-0EC8-E74F-8645-7E69F3E79E1E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Smith Kennedy, HP Inc.</a:t>
            </a:r>
          </a:p>
          <a:p>
            <a:r>
              <a:rPr lang="en-US" sz="2000" dirty="0"/>
              <a:t>2018-11-16</a:t>
            </a:r>
          </a:p>
        </p:txBody>
      </p:sp>
    </p:spTree>
    <p:extLst>
      <p:ext uri="{BB962C8B-B14F-4D97-AF65-F5344CB8AC3E}">
        <p14:creationId xmlns:p14="http://schemas.microsoft.com/office/powerpoint/2010/main" val="16579191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7BC6-0B13-6D4C-A092-EADF5CC3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JPS2 – What's wrong with it? (1/2)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F3A1F-9BE1-E349-A29D-BC0BB7543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Save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Feature solution</a:t>
            </a:r>
            <a:r>
              <a:rPr lang="en-US" baseline="0" dirty="0"/>
              <a:t> did not fully satisfy the requirements from the use cases</a:t>
            </a:r>
          </a:p>
          <a:p>
            <a:endParaRPr lang="en-US" baseline="0" dirty="0"/>
          </a:p>
          <a:p>
            <a:r>
              <a:rPr lang="en-US" dirty="0"/>
              <a:t>Proof Print </a:t>
            </a:r>
            <a:r>
              <a:rPr lang="en-US" dirty="0">
                <a:sym typeface="Wingdings" pitchFamily="2" charset="2"/>
              </a:rPr>
              <a:t> Retention time duration for Proof Print Jobs is ambiguous</a:t>
            </a:r>
            <a:endParaRPr lang="en-US" dirty="0"/>
          </a:p>
          <a:p>
            <a:endParaRPr lang="en-US" dirty="0"/>
          </a:p>
          <a:p>
            <a:r>
              <a:rPr lang="en-US" dirty="0"/>
              <a:t>"job-password" feature is incompatible with both the Job Save and Proof Print features</a:t>
            </a: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950A1-B7D5-3B41-ADE1-B29082217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293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7BC6-0B13-6D4C-A092-EADF5CC3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JPS2 – What's wrong with it? (2/2)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F3A1F-9BE1-E349-A29D-BC0BB7543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Issues identified at August 2018 F2F:</a:t>
            </a:r>
          </a:p>
          <a:p>
            <a:pPr lvl="1"/>
            <a:r>
              <a:rPr lang="en-US" dirty="0"/>
              <a:t>job-save-disposition does not create a Saved Job as defined in</a:t>
            </a:r>
            <a:r>
              <a:rPr lang="en-US" baseline="0" dirty="0"/>
              <a:t> </a:t>
            </a:r>
            <a:r>
              <a:rPr lang="en-US" dirty="0"/>
              <a:t>JPS2, it saves the output to the specified destination (which may or may not be sufficient to recreate the original Job - all implementation-specific, determined by output mimeMediaType)</a:t>
            </a:r>
          </a:p>
          <a:p>
            <a:pPr lvl="1"/>
            <a:r>
              <a:rPr lang="en-US" dirty="0"/>
              <a:t>No way to specify a serialized IPP object representation (application/</a:t>
            </a:r>
            <a:r>
              <a:rPr lang="en-US" dirty="0" err="1"/>
              <a:t>ipp</a:t>
            </a:r>
            <a:r>
              <a:rPr lang="en-US" dirty="0"/>
              <a:t> is a message format, not a serialization format)</a:t>
            </a:r>
          </a:p>
          <a:p>
            <a:pPr lvl="1"/>
            <a:r>
              <a:rPr lang="en-US" dirty="0"/>
              <a:t>proof-print asks for a Job to be retained but does not guarantee it is retained indefinitely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950A1-B7D5-3B41-ADE1-B29082217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765F-EE32-2C44-8FC1-3F3DBB19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JPS2v2: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E6E21-77E0-0F46-BA17-F2CCE9426C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7840" indent="-457200">
              <a:buFont typeface="+mj-lt"/>
              <a:buAutoNum type="arabicPeriod"/>
            </a:pPr>
            <a:r>
              <a:rPr lang="en-US" dirty="0"/>
              <a:t>Develop a system of attributes that can be used together to support the Job Storage, Proof Print, and Reprint Job use cases from 5100.11-2010 along with those in this deck and other relevant additions. The system MUST resolve all the ambiguity</a:t>
            </a:r>
            <a:r>
              <a:rPr lang="en-US" baseline="0" dirty="0"/>
              <a:t> and incompatibility issues described earlier.</a:t>
            </a:r>
          </a:p>
          <a:p>
            <a:pPr marL="497840" indent="-457200">
              <a:buFont typeface="+mj-lt"/>
              <a:buAutoNum type="arabicPeriod"/>
            </a:pPr>
            <a:endParaRPr lang="en-US" baseline="0" dirty="0"/>
          </a:p>
          <a:p>
            <a:pPr marL="497840" indent="-457200">
              <a:buFont typeface="+mj-lt"/>
              <a:buAutoNum type="arabicPeriod"/>
            </a:pPr>
            <a:r>
              <a:rPr lang="en-US" baseline="0" dirty="0"/>
              <a:t>Clean up and deprecate whatever attributes are displaced</a:t>
            </a:r>
            <a:r>
              <a:rPr lang="en-US" dirty="0"/>
              <a:t> by this new solution</a:t>
            </a:r>
          </a:p>
          <a:p>
            <a:pPr marL="497840" indent="-457200">
              <a:buFont typeface="+mj-lt"/>
              <a:buAutoNum type="arabicPeriod"/>
            </a:pPr>
            <a:endParaRPr lang="en-US" dirty="0"/>
          </a:p>
          <a:p>
            <a:pPr marL="497840" indent="-457200">
              <a:buFont typeface="+mj-lt"/>
              <a:buAutoNum type="arabicPeriod"/>
            </a:pPr>
            <a:r>
              <a:rPr lang="en-US" dirty="0"/>
              <a:t>Resolve any errata / editorial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004E6-AADA-B144-B16D-B1B721013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913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B8C68-D885-C443-B507-86DCB2FE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Use Cases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727B8-6CDB-A644-9C44-56B5D9C80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Hold Job Until User Release</a:t>
            </a:r>
          </a:p>
          <a:p>
            <a:pPr lvl="1"/>
            <a:r>
              <a:rPr lang="en-US" dirty="0"/>
              <a:t>Using User authentication</a:t>
            </a:r>
          </a:p>
          <a:p>
            <a:pPr lvl="1"/>
            <a:r>
              <a:rPr lang="en-US" dirty="0"/>
              <a:t>Using Job authentication</a:t>
            </a:r>
          </a:p>
          <a:p>
            <a:pPr lvl="2"/>
            <a:r>
              <a:rPr lang="en-US" dirty="0"/>
              <a:t>"job-password" or new "job-print-password"</a:t>
            </a:r>
          </a:p>
          <a:p>
            <a:pPr lvl="1"/>
            <a:endParaRPr lang="en-US" dirty="0"/>
          </a:p>
          <a:p>
            <a:r>
              <a:rPr lang="en-US" dirty="0"/>
              <a:t>Job Save With Password</a:t>
            </a:r>
          </a:p>
          <a:p>
            <a:pPr lvl="2"/>
            <a:endParaRPr lang="en-US" dirty="0"/>
          </a:p>
          <a:p>
            <a:r>
              <a:rPr lang="en-US" dirty="0"/>
              <a:t>Proof Print</a:t>
            </a:r>
          </a:p>
          <a:p>
            <a:pPr lvl="1"/>
            <a:r>
              <a:rPr lang="en-US" dirty="0"/>
              <a:t>Job Retention Duration (new "job-retain-until" and "job-retain-until-time" attributes)</a:t>
            </a:r>
          </a:p>
          <a:p>
            <a:endParaRPr lang="en-US" dirty="0"/>
          </a:p>
          <a:p>
            <a:r>
              <a:rPr lang="en-US" dirty="0"/>
              <a:t>Use Cases in 5100.11 (Proof Print, Job Save, Reprint Job)</a:t>
            </a:r>
          </a:p>
          <a:p>
            <a:pPr lvl="1"/>
            <a:r>
              <a:rPr lang="en-US" dirty="0"/>
              <a:t>Mostly adequate but not clearly satisfied by the IPP attribute semantics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BB5FA-64D9-8D42-B487-04F07BACA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790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F64E-68B4-B147-B7BE-63D9D5C8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BD598-B47B-5947-80CB-A54B10495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Hold</a:t>
            </a:r>
            <a:r>
              <a:rPr lang="en-US" baseline="0" dirty="0"/>
              <a:t> a Pending Job</a:t>
            </a:r>
            <a:r>
              <a:rPr lang="en-US" dirty="0"/>
              <a:t> (not really a "stored job")</a:t>
            </a:r>
            <a:endParaRPr lang="en-US" baseline="0" dirty="0"/>
          </a:p>
          <a:p>
            <a:pPr lvl="1"/>
            <a:r>
              <a:rPr lang="en-US" dirty="0"/>
              <a:t>Submitted Job stays in 'pending-held' or 'pending' until "released"</a:t>
            </a:r>
          </a:p>
          <a:p>
            <a:pPr lvl="2"/>
            <a:r>
              <a:rPr lang="en-US" dirty="0"/>
              <a:t>Release via IPP</a:t>
            </a:r>
          </a:p>
          <a:p>
            <a:pPr lvl="2"/>
            <a:r>
              <a:rPr lang="en-US" dirty="0"/>
              <a:t>Release via non-IPP (control panel, management console)</a:t>
            </a:r>
          </a:p>
          <a:p>
            <a:pPr lvl="1"/>
            <a:r>
              <a:rPr lang="en-US" dirty="0"/>
              <a:t>Release </a:t>
            </a:r>
            <a:r>
              <a:rPr lang="en-US" u="sng" dirty="0"/>
              <a:t>MAY</a:t>
            </a:r>
            <a:r>
              <a:rPr lang="en-US" dirty="0"/>
              <a:t> be guarded by a password (</a:t>
            </a:r>
            <a:r>
              <a:rPr lang="en-US" baseline="0" dirty="0"/>
              <a:t>alphanumeric or n</a:t>
            </a:r>
            <a:r>
              <a:rPr lang="en-US" dirty="0"/>
              <a:t>umeric-only) but not required</a:t>
            </a:r>
          </a:p>
          <a:p>
            <a:endParaRPr lang="en-US" dirty="0"/>
          </a:p>
          <a:p>
            <a:r>
              <a:rPr lang="en-US" dirty="0"/>
              <a:t>Store a Job for later re-printing</a:t>
            </a:r>
          </a:p>
          <a:p>
            <a:pPr lvl="1"/>
            <a:r>
              <a:rPr lang="en-US" dirty="0"/>
              <a:t>Store Only or Print-and-Store (latter different than Proof Print)</a:t>
            </a:r>
          </a:p>
          <a:p>
            <a:pPr lvl="1"/>
            <a:r>
              <a:rPr lang="en-US" dirty="0"/>
              <a:t>Associate with user identity</a:t>
            </a:r>
          </a:p>
          <a:p>
            <a:endParaRPr lang="en-US" dirty="0"/>
          </a:p>
          <a:p>
            <a:r>
              <a:rPr lang="en-US" dirty="0"/>
              <a:t>Proof Print</a:t>
            </a:r>
          </a:p>
          <a:p>
            <a:pPr lvl="1"/>
            <a:r>
              <a:rPr lang="en-US" dirty="0"/>
              <a:t>Print one copy of a multiple copy job for review; release remaining copies, to be printed potentially from other input 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0FE20-45FF-BF4B-8789-5419959A5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6004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46BE-4ABE-D445-A507-4FA92320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5100.11</a:t>
            </a:r>
            <a:r>
              <a:rPr lang="en-US" baseline="0" dirty="0"/>
              <a:t> – </a:t>
            </a:r>
            <a:r>
              <a:rPr lang="en-US" dirty="0"/>
              <a:t>Deprecations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3A783-7CFD-A644-B972-5661446533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"job-save"</a:t>
            </a:r>
          </a:p>
          <a:p>
            <a:pPr lvl="1"/>
            <a:r>
              <a:rPr lang="en-US" dirty="0">
                <a:sym typeface="Wingdings" pitchFamily="2" charset="2"/>
              </a:rPr>
              <a:t>Doesn't satisfy all the use case requirements</a:t>
            </a:r>
          </a:p>
          <a:p>
            <a:pPr lvl="1"/>
            <a:r>
              <a:rPr lang="en-US" dirty="0">
                <a:sym typeface="Wingdings" pitchFamily="2" charset="2"/>
              </a:rPr>
              <a:t>Existing definition has polluted semantics and expectations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"proof-print"</a:t>
            </a:r>
          </a:p>
          <a:p>
            <a:pPr lvl="1"/>
            <a:r>
              <a:rPr lang="en-US" dirty="0">
                <a:sym typeface="Wingdings" pitchFamily="2" charset="2"/>
              </a:rPr>
              <a:t>Intersects with "job-save" in certain ways that are vaguely defined</a:t>
            </a:r>
          </a:p>
          <a:p>
            <a:pPr lvl="1"/>
            <a:r>
              <a:rPr lang="en-US" dirty="0">
                <a:sym typeface="Wingdings" pitchFamily="2" charset="2"/>
              </a:rPr>
              <a:t>Retention duration is not clearly defined (implementation-specific)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"job-password" / "job-password-encryption"?</a:t>
            </a:r>
          </a:p>
          <a:p>
            <a:pPr lvl="1"/>
            <a:r>
              <a:rPr lang="en-US" dirty="0">
                <a:sym typeface="Wingdings" pitchFamily="2" charset="2"/>
              </a:rPr>
              <a:t>Does this need to be deprecated? Or does it do what we want it to do for the Hold Job case?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450DF-6FB0-ED4B-B651-41F48E8D4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824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CAB7-993D-6543-824A-30CA891C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5100.11 – Additions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6A214-8EBA-4643-A46C-3662B956CD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"job-password-repertoire"</a:t>
            </a:r>
          </a:p>
          <a:p>
            <a:pPr lvl="1"/>
            <a:r>
              <a:rPr lang="en-US" dirty="0"/>
              <a:t>Defined in </a:t>
            </a:r>
            <a:r>
              <a:rPr lang="en-US" u="sng" dirty="0">
                <a:solidFill>
                  <a:srgbClr val="23527C"/>
                </a:solidFill>
                <a:latin typeface="lucida grande" panose="020B0600040502020204" pitchFamily="34" charset="0"/>
                <a:hlinkClick r:id="rId3"/>
              </a:rPr>
              <a:t>IPP Job Password Repertoire</a:t>
            </a:r>
            <a:endParaRPr lang="en-US" dirty="0"/>
          </a:p>
          <a:p>
            <a:pPr lvl="1"/>
            <a:r>
              <a:rPr lang="en-US" dirty="0"/>
              <a:t>Should be deprecated if "job-password" is deprecated</a:t>
            </a:r>
          </a:p>
          <a:p>
            <a:r>
              <a:rPr lang="en-US" dirty="0"/>
              <a:t>"job-retain-until"</a:t>
            </a:r>
            <a:r>
              <a:rPr lang="en-US" baseline="0" dirty="0"/>
              <a:t> (dateTime)</a:t>
            </a:r>
          </a:p>
          <a:p>
            <a:pPr lvl="1"/>
            <a:r>
              <a:rPr lang="en-US" dirty="0"/>
              <a:t>Discussed at the August F2F</a:t>
            </a:r>
          </a:p>
          <a:p>
            <a:pPr lvl="0"/>
            <a:r>
              <a:rPr lang="en-US" dirty="0"/>
              <a:t>Replacement</a:t>
            </a:r>
            <a:r>
              <a:rPr lang="en-US" baseline="0" dirty="0"/>
              <a:t> for "job-save" and "proof-print"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A2319-C3C8-C74F-AEA8-F41EAEDE2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342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73EA-F090-9C43-8BC7-CAF5B496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086F8-B0A5-914E-92D8-1299040E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Email discussion to discuss proposals for new attributes and semantics</a:t>
            </a:r>
          </a:p>
          <a:p>
            <a:r>
              <a:rPr lang="en-US" dirty="0"/>
              <a:t>New draft to be produced for review </a:t>
            </a:r>
            <a:r>
              <a:rPr lang="en-US"/>
              <a:t>in January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4F152-A9FD-0040-85FF-05A76AE9B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324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lenary-template-2018-10-19.pptx" id="{01FCAC31-32E7-CC43-8CE9-644A2A9C281E}" vid="{B12FF421-99B9-0C4C-B8C7-9CBD070133C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2531</TotalTime>
  <Words>547</Words>
  <Application>Microsoft Macintosh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lucida grande</vt:lpstr>
      <vt:lpstr>lucida grande</vt:lpstr>
      <vt:lpstr>Verdana</vt:lpstr>
      <vt:lpstr>White</vt:lpstr>
      <vt:lpstr>IPP Job Storage 2.0: Fixing JPS2</vt:lpstr>
      <vt:lpstr>JPS2 – What's wrong with it? (1/2)</vt:lpstr>
      <vt:lpstr>JPS2 – What's wrong with it? (2/2)</vt:lpstr>
      <vt:lpstr>JPS2v2: Goals</vt:lpstr>
      <vt:lpstr>Target Use Cases</vt:lpstr>
      <vt:lpstr>System Requirements</vt:lpstr>
      <vt:lpstr>5100.11 – Deprecations</vt:lpstr>
      <vt:lpstr>5100.11 – Additions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IPP Job Storage 2.0: Fixing JPS2</dc:title>
  <dc:subject/>
  <dc:creator>Kennedy, Smith (Wireless  &amp; Standards Architect)</dc:creator>
  <cp:keywords/>
  <dc:description/>
  <cp:lastModifiedBy>Kennedy, Smith (Wireless  &amp; Standards Architect)</cp:lastModifiedBy>
  <cp:revision>30</cp:revision>
  <cp:lastPrinted>2018-11-14T01:58:35Z</cp:lastPrinted>
  <dcterms:created xsi:type="dcterms:W3CDTF">2018-11-12T14:58:45Z</dcterms:created>
  <dcterms:modified xsi:type="dcterms:W3CDTF">2018-11-15T16:24:38Z</dcterms:modified>
  <cp:category/>
</cp:coreProperties>
</file>