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DADA54-8B09-484A-BEF3-2380F1F1740B}" v="2" dt="2023-07-19T22:19:56.409"/>
  </p1510:revLst>
</p1510:revInfo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47"/>
    <p:restoredTop sz="96344"/>
  </p:normalViewPr>
  <p:slideViewPr>
    <p:cSldViewPr snapToGrid="0" snapToObjects="1">
      <p:cViewPr varScale="1">
        <p:scale>
          <a:sx n="132" d="100"/>
          <a:sy n="132" d="100"/>
        </p:scale>
        <p:origin x="144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nedy, Smith (Wireless &amp; IPP Standards)" userId="0eeb2244-425b-4283-bee1-e4f5d8874cb0" providerId="ADAL" clId="{83DADA54-8B09-484A-BEF3-2380F1F1740B}"/>
    <pc:docChg chg="modSld">
      <pc:chgData name="Kennedy, Smith (Wireless &amp; IPP Standards)" userId="0eeb2244-425b-4283-bee1-e4f5d8874cb0" providerId="ADAL" clId="{83DADA54-8B09-484A-BEF3-2380F1F1740B}" dt="2023-07-20T19:39:17.353" v="69" actId="20577"/>
      <pc:docMkLst>
        <pc:docMk/>
      </pc:docMkLst>
      <pc:sldChg chg="modSp mod">
        <pc:chgData name="Kennedy, Smith (Wireless &amp; IPP Standards)" userId="0eeb2244-425b-4283-bee1-e4f5d8874cb0" providerId="ADAL" clId="{83DADA54-8B09-484A-BEF3-2380F1F1740B}" dt="2023-07-20T19:38:21.114" v="68" actId="20577"/>
        <pc:sldMkLst>
          <pc:docMk/>
          <pc:sldMk cId="3542920583" sldId="258"/>
        </pc:sldMkLst>
        <pc:spChg chg="mod">
          <ac:chgData name="Kennedy, Smith (Wireless &amp; IPP Standards)" userId="0eeb2244-425b-4283-bee1-e4f5d8874cb0" providerId="ADAL" clId="{83DADA54-8B09-484A-BEF3-2380F1F1740B}" dt="2023-07-20T19:38:21.114" v="68" actId="20577"/>
          <ac:spMkLst>
            <pc:docMk/>
            <pc:sldMk cId="3542920583" sldId="258"/>
            <ac:spMk id="3" creationId="{98E17AD1-F344-3D5B-4699-B20F4B6D49B0}"/>
          </ac:spMkLst>
        </pc:spChg>
      </pc:sldChg>
      <pc:sldChg chg="modSp mod">
        <pc:chgData name="Kennedy, Smith (Wireless &amp; IPP Standards)" userId="0eeb2244-425b-4283-bee1-e4f5d8874cb0" providerId="ADAL" clId="{83DADA54-8B09-484A-BEF3-2380F1F1740B}" dt="2023-07-20T19:39:17.353" v="69" actId="20577"/>
        <pc:sldMkLst>
          <pc:docMk/>
          <pc:sldMk cId="508549457" sldId="259"/>
        </pc:sldMkLst>
        <pc:spChg chg="mod">
          <ac:chgData name="Kennedy, Smith (Wireless &amp; IPP Standards)" userId="0eeb2244-425b-4283-bee1-e4f5d8874cb0" providerId="ADAL" clId="{83DADA54-8B09-484A-BEF3-2380F1F1740B}" dt="2023-07-20T19:39:17.353" v="69" actId="20577"/>
          <ac:spMkLst>
            <pc:docMk/>
            <pc:sldMk cId="508549457" sldId="259"/>
            <ac:spMk id="3" creationId="{FD1F0B19-4A82-C842-D3FB-4B5651D5299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61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04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767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8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</a:t>
            </a:r>
            <a:r>
              <a:t>© </a:t>
            </a:r>
            <a:r>
              <a:rPr lang="en-US"/>
              <a:t>2022 </a:t>
            </a:r>
            <a:r>
              <a:rPr lang="en-US" dirty="0"/>
              <a:t>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40640" marR="4064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wifiprintguy/pappl-epx/tree/epx-proto-libcups3-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wifiprintguy/pappl-epx/blob/epx-proto-libcups3-2/testepx/pwg5100.11.tes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0"/>
          <a:lstStyle/>
          <a:p>
            <a:r>
              <a:rPr lang="en-US" dirty="0"/>
              <a:t>IPP Enterprise Printing Extensions v2.0:</a:t>
            </a:r>
            <a:br>
              <a:rPr lang="en-US" dirty="0"/>
            </a:br>
            <a:r>
              <a:rPr lang="en-US" dirty="0"/>
              <a:t>Prototyping Status</a:t>
            </a:r>
            <a:endParaRPr dirty="0"/>
          </a:p>
        </p:txBody>
      </p:sp>
      <p:sp>
        <p:nvSpPr>
          <p:cNvPr id="74" name="Shape 74"/>
          <p:cNvSpPr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r>
              <a:rPr lang="en-US" dirty="0"/>
              <a:t>Smith Kennedy, HP Inc.</a:t>
            </a:r>
          </a:p>
          <a:p>
            <a:r>
              <a:rPr lang="en-US" dirty="0"/>
              <a:t>2023-07-20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Code on</a:t>
            </a:r>
            <a:r>
              <a:rPr lang="en-US" baseline="0" dirty="0"/>
              <a:t> dev branch of "</a:t>
            </a:r>
            <a:r>
              <a:rPr lang="en-US" baseline="0" dirty="0" err="1"/>
              <a:t>pappl-epx</a:t>
            </a:r>
            <a:r>
              <a:rPr lang="en-US" baseline="0" dirty="0"/>
              <a:t>" (fork of </a:t>
            </a:r>
            <a:r>
              <a:rPr lang="en-US" baseline="0" dirty="0" err="1"/>
              <a:t>pappl</a:t>
            </a:r>
            <a:r>
              <a:rPr lang="en-US" baseline="0" dirty="0"/>
              <a:t>)</a:t>
            </a:r>
          </a:p>
          <a:p>
            <a:pPr lvl="1"/>
            <a:r>
              <a:rPr lang="en-US" baseline="0" dirty="0">
                <a:hlinkClick r:id="rId3"/>
              </a:rPr>
              <a:t>https://github.com/wifiprintguy/pappl-epx</a:t>
            </a:r>
            <a:r>
              <a:rPr lang="en-US" baseline="0">
                <a:hlinkClick r:id="rId3"/>
              </a:rPr>
              <a:t>/tree/epx-proto-libcups3-2</a:t>
            </a:r>
            <a:r>
              <a:rPr lang="en-US" baseline="0"/>
              <a:t> </a:t>
            </a:r>
            <a:endParaRPr lang="en-US" baseline="0" dirty="0"/>
          </a:p>
          <a:p>
            <a:pPr lvl="1"/>
            <a:r>
              <a:rPr lang="en-US" dirty="0"/>
              <a:t>Extra "</a:t>
            </a:r>
            <a:r>
              <a:rPr lang="en-US" dirty="0" err="1"/>
              <a:t>testepx</a:t>
            </a:r>
            <a:r>
              <a:rPr lang="en-US" dirty="0"/>
              <a:t>" folder has "new"</a:t>
            </a:r>
            <a:r>
              <a:rPr lang="en-US" baseline="0" dirty="0"/>
              <a:t> code</a:t>
            </a:r>
          </a:p>
          <a:p>
            <a:pPr lvl="2"/>
            <a:r>
              <a:rPr lang="en-US" baseline="0" dirty="0" err="1"/>
              <a:t>epx</a:t>
            </a:r>
            <a:r>
              <a:rPr lang="en-US" baseline="0" dirty="0"/>
              <a:t>-dev-</a:t>
            </a:r>
            <a:r>
              <a:rPr lang="en-US" baseline="0" dirty="0" err="1"/>
              <a:t>plan.md</a:t>
            </a:r>
            <a:endParaRPr lang="en-US" baseline="0" dirty="0"/>
          </a:p>
          <a:p>
            <a:pPr lvl="2"/>
            <a:r>
              <a:rPr lang="en-US" baseline="0" dirty="0" err="1"/>
              <a:t>epx-driver.c</a:t>
            </a:r>
            <a:endParaRPr lang="en-US" baseline="0" dirty="0"/>
          </a:p>
          <a:p>
            <a:pPr lvl="2"/>
            <a:r>
              <a:rPr lang="en-US" baseline="0" dirty="0"/>
              <a:t>pwg5100.11.test</a:t>
            </a:r>
          </a:p>
          <a:p>
            <a:pPr lvl="2"/>
            <a:r>
              <a:rPr lang="en-US" baseline="0" dirty="0" err="1"/>
              <a:t>testepx.c</a:t>
            </a:r>
            <a:endParaRPr lang="en-US" baseline="0" dirty="0"/>
          </a:p>
          <a:p>
            <a:pPr lvl="2"/>
            <a:r>
              <a:rPr lang="en-US" baseline="0" dirty="0" err="1"/>
              <a:t>testepx.h</a:t>
            </a:r>
            <a:endParaRPr lang="en-US" baseline="0" dirty="0"/>
          </a:p>
          <a:p>
            <a:pPr lvl="1"/>
            <a:r>
              <a:rPr lang="en-US" baseline="0" dirty="0"/>
              <a:t>Modifications to "</a:t>
            </a:r>
            <a:r>
              <a:rPr lang="en-US" baseline="0" dirty="0" err="1"/>
              <a:t>pappl</a:t>
            </a:r>
            <a:r>
              <a:rPr lang="en-US" baseline="0" dirty="0"/>
              <a:t>" code as well</a:t>
            </a:r>
          </a:p>
          <a:p>
            <a:pPr lvl="2"/>
            <a:r>
              <a:rPr lang="en-US" dirty="0"/>
              <a:t>Coding</a:t>
            </a:r>
            <a:r>
              <a:rPr lang="en-US" baseline="0" dirty="0"/>
              <a:t> is likely "ugly" and will need massaging if we want to merge into mainline "</a:t>
            </a:r>
            <a:r>
              <a:rPr lang="en-US" baseline="0" dirty="0" err="1"/>
              <a:t>pappl</a:t>
            </a:r>
            <a:r>
              <a:rPr lang="en-US" baseline="0" dirty="0"/>
              <a:t>" project</a:t>
            </a:r>
          </a:p>
        </p:txBody>
      </p:sp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/>
              <a:t>EPX Prototyping Status</a:t>
            </a:r>
            <a:endParaRPr dirty="0"/>
          </a:p>
        </p:txBody>
      </p:sp>
      <p:sp>
        <p:nvSpPr>
          <p:cNvPr id="6" name="Shape 334">
            <a:extLst>
              <a:ext uri="{FF2B5EF4-FFF2-40B4-BE49-F238E27FC236}">
                <a16:creationId xmlns:a16="http://schemas.microsoft.com/office/drawing/2014/main" id="{0B2D52E0-39CD-0E4C-AFC6-DA87F55D5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87C49-2292-7600-344B-5AE5B04F85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Coverage in pwg5100.11.test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17AD1-F344-3D5B-4699-B20F4B6D49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Required attributes</a:t>
            </a:r>
          </a:p>
          <a:p>
            <a:pPr lvl="1"/>
            <a:r>
              <a:rPr lang="en-US" dirty="0"/>
              <a:t>"printer-service-contact-col", "ipp-features-supported"</a:t>
            </a:r>
          </a:p>
          <a:p>
            <a:pPr lvl="0"/>
            <a:r>
              <a:rPr lang="en-US" baseline="0" dirty="0"/>
              <a:t>Job Release</a:t>
            </a:r>
          </a:p>
          <a:p>
            <a:pPr lvl="1"/>
            <a:r>
              <a:rPr lang="en-US" baseline="0" dirty="0"/>
              <a:t>Feature detection, created button</a:t>
            </a:r>
            <a:r>
              <a:rPr lang="en-US" dirty="0"/>
              <a:t> press Release Job</a:t>
            </a:r>
            <a:endParaRPr lang="en-US" baseline="0" dirty="0"/>
          </a:p>
          <a:p>
            <a:pPr lvl="0"/>
            <a:r>
              <a:rPr lang="en-US" baseline="0" dirty="0"/>
              <a:t>Job Print Policy</a:t>
            </a:r>
          </a:p>
          <a:p>
            <a:pPr lvl="1"/>
            <a:r>
              <a:rPr lang="en-US" baseline="0" dirty="0"/>
              <a:t>Feature detection, comparison of Get-Printer-Attributes and Get-User-Printer-Attributes results</a:t>
            </a:r>
          </a:p>
          <a:p>
            <a:pPr lvl="0"/>
            <a:r>
              <a:rPr lang="en-US" baseline="0" dirty="0"/>
              <a:t>Job Storage</a:t>
            </a:r>
          </a:p>
          <a:p>
            <a:pPr lvl="1"/>
            <a:r>
              <a:rPr lang="en-US" baseline="0" dirty="0"/>
              <a:t>Feature detection, creation of Stored Job, reprint of Stored Job using Resubmit-Job</a:t>
            </a:r>
          </a:p>
          <a:p>
            <a:pPr lvl="0"/>
            <a:r>
              <a:rPr lang="en-US" baseline="0" dirty="0"/>
              <a:t>Job Proof and Suspend</a:t>
            </a:r>
          </a:p>
          <a:p>
            <a:pPr lvl="1">
              <a:spcBef>
                <a:spcPts val="300"/>
              </a:spcBef>
            </a:pPr>
            <a:r>
              <a:rPr lang="en-US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Feature detection, creation of Proof and Suspend Job, </a:t>
            </a:r>
            <a:r>
              <a:rPr lang="en-US" b="0" i="0" u="none" strike="noStrike" cap="none" spc="0" baseline="0" dirty="0" err="1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contine</a:t>
            </a:r>
            <a:r>
              <a:rPr lang="en-US" b="0" i="0" u="none" strike="noStrike" cap="none" spc="0" baseline="0" dirty="0">
                <a:ln>
                  <a:noFill/>
                </a:ln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+mn-ea"/>
                <a:cs typeface="+mn-cs"/>
                <a:sym typeface="Verdana"/>
              </a:rPr>
              <a:t> the Proof and Suspend Job using Resume-Job</a:t>
            </a:r>
          </a:p>
          <a:p>
            <a:pPr marL="40640" indent="0">
              <a:spcBef>
                <a:spcPts val="300"/>
              </a:spcBef>
              <a:buNone/>
            </a:pPr>
            <a:endParaRPr lang="en-US" dirty="0"/>
          </a:p>
          <a:p>
            <a:pPr marL="40640" indent="0">
              <a:spcBef>
                <a:spcPts val="300"/>
              </a:spcBef>
              <a:buNone/>
            </a:pPr>
            <a:r>
              <a:rPr lang="en-US" baseline="0" dirty="0">
                <a:hlinkClick r:id="rId3"/>
              </a:rPr>
              <a:t>https://github.com/wifiprintguy/pappl-epx/blob/epx-proto-libcups3-2/testepx/pwg5100.11.test</a:t>
            </a:r>
            <a:r>
              <a:rPr lang="en-US" baseline="0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58B7B7-F647-41DA-C317-8217B361A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92058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3EC70-7559-98BF-B508-76EBD754A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aseline="0" dirty="0"/>
              <a:t>What's Not Covered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1F0B19-4A82-C842-D3FB-4B5651D5299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baseline="0" dirty="0"/>
              <a:t>A way to release the Button Press Release Job</a:t>
            </a:r>
          </a:p>
          <a:p>
            <a:pPr lvl="0"/>
            <a:endParaRPr lang="en-US" baseline="0" dirty="0"/>
          </a:p>
          <a:p>
            <a:pPr lvl="0"/>
            <a:r>
              <a:rPr lang="en-US" baseline="0" dirty="0"/>
              <a:t>Obsolete attributes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5DAAA2-D95F-EF04-18DB-33DDB32CF2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54945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resentation-template-2020.potx" id="{8DB30D02-B68A-B440-B256-B053A84EF895}" vid="{40975F32-9E97-5948-9009-9284A4AF2F8E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35</TotalTime>
  <Words>209</Words>
  <Application>Microsoft Macintosh PowerPoint</Application>
  <PresentationFormat>On-screen Show (4:3)</PresentationFormat>
  <Paragraphs>35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Lucida Grande</vt:lpstr>
      <vt:lpstr>Verdana</vt:lpstr>
      <vt:lpstr>White</vt:lpstr>
      <vt:lpstr>IPP Enterprise Printing Extensions v2.0: Prototyping Status</vt:lpstr>
      <vt:lpstr>EPX Prototyping Status</vt:lpstr>
      <vt:lpstr>Test Coverage in pwg5100.11.test</vt:lpstr>
      <vt:lpstr>What's Not Covered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IPP Enterprise Printing Extensions v2.0: Prototyping Status</dc:title>
  <dc:subject/>
  <dc:creator>Smith Kennedy</dc:creator>
  <cp:keywords/>
  <dc:description/>
  <cp:lastModifiedBy>Smith Kennedy</cp:lastModifiedBy>
  <cp:revision>1</cp:revision>
  <cp:lastPrinted>2019-03-25T21:04:32Z</cp:lastPrinted>
  <dcterms:created xsi:type="dcterms:W3CDTF">2023-07-19T21:50:17Z</dcterms:created>
  <dcterms:modified xsi:type="dcterms:W3CDTF">2023-07-20T19:39:27Z</dcterms:modified>
  <cp:category/>
</cp:coreProperties>
</file>