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90" r:id="rId3"/>
    <p:sldId id="262" r:id="rId4"/>
    <p:sldId id="274" r:id="rId5"/>
    <p:sldId id="302" r:id="rId6"/>
  </p:sldIdLst>
  <p:sldSz cx="9144000" cy="6858000" type="screen4x3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44" autoAdjust="0"/>
    <p:restoredTop sz="94660"/>
  </p:normalViewPr>
  <p:slideViewPr>
    <p:cSldViewPr>
      <p:cViewPr>
        <p:scale>
          <a:sx n="90" d="100"/>
          <a:sy n="90" d="100"/>
        </p:scale>
        <p:origin x="-3456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5626-0A53-435A-926F-99AE1C82B420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C04D9-C959-4CA2-AF30-E61DC1F63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26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50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450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A56C741B-0924-4C7B-898A-C015D49D34DC}" type="datetimeFigureOut">
              <a:rPr lang="en-US" smtClean="0"/>
              <a:pPr/>
              <a:t>10/18/13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2" tIns="46552" rIns="93102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lIns="93102" tIns="46552" rIns="93102" bIns="4655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5"/>
            <a:ext cx="3035088" cy="46450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5"/>
            <a:ext cx="3035088" cy="46450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F35DA443-A0D3-4ED2-9ADE-25F6014198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3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8964F-E7AD-4933-825B-418332682C4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DA443-A0D3-4ED2-9ADE-25F6014198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6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DA443-A0D3-4ED2-9ADE-25F6014198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96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DA443-A0D3-4ED2-9ADE-25F6014198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9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DA443-A0D3-4ED2-9ADE-25F6014198F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PC_Rotator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1066800"/>
            <a:ext cx="9144000" cy="26474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5181600" cy="22860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6248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3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616741"/>
            <a:ext cx="5943600" cy="2254137"/>
          </a:xfrm>
          <a:prstGeom prst="rect">
            <a:avLst/>
          </a:prstGeom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8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616741"/>
            <a:ext cx="5943600" cy="2254137"/>
          </a:xfrm>
          <a:prstGeom prst="rect">
            <a:avLst/>
          </a:prstGeom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6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5" name="Picture 14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616741"/>
            <a:ext cx="5943600" cy="2254137"/>
          </a:xfrm>
          <a:prstGeom prst="rect">
            <a:avLst/>
          </a:prstGeom>
        </p:spPr>
      </p:pic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3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10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616741"/>
            <a:ext cx="5943600" cy="2254137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4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616741"/>
            <a:ext cx="5943600" cy="2254137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9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4" y="390145"/>
            <a:ext cx="8476488" cy="57451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98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Lin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58775" y="879475"/>
            <a:ext cx="8370380" cy="3932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2000" kern="1200" dirty="0" smtClean="0">
                <a:solidFill>
                  <a:srgbClr val="7B7B79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rgbClr val="FFFFFF"/>
                </a:solidFill>
                <a:latin typeface="Futura Bk" pitchFamily="34" charset="0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rgbClr val="FFFFFF"/>
                </a:solidFill>
                <a:latin typeface="Futura Bk" pitchFamily="34" charset="0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rgbClr val="FFFFFF"/>
                </a:solidFill>
                <a:latin typeface="Futura Bk" pitchFamily="34" charset="0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rgbClr val="FFFFFF"/>
                </a:solidFill>
                <a:latin typeface="Futura Bk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itle 8"/>
          <p:cNvSpPr>
            <a:spLocks noGrp="1"/>
          </p:cNvSpPr>
          <p:nvPr>
            <p:ph type="title"/>
          </p:nvPr>
        </p:nvSpPr>
        <p:spPr>
          <a:xfrm>
            <a:off x="339725" y="420624"/>
            <a:ext cx="8375650" cy="439737"/>
          </a:xfrm>
          <a:prstGeom prst="rect">
            <a:avLst/>
          </a:prstGeom>
        </p:spPr>
        <p:txBody>
          <a:bodyPr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3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baseline="0"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MPC_Rotator6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4190999"/>
            <a:ext cx="7066176" cy="2679879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495304" y="6376985"/>
            <a:ext cx="1524000" cy="91440"/>
          </a:xfrm>
          <a:prstGeom prst="rect">
            <a:avLst/>
          </a:prstGeom>
          <a:gradFill flip="none" rotWithShape="1">
            <a:gsLst>
              <a:gs pos="50000">
                <a:srgbClr val="191181">
                  <a:alpha val="77000"/>
                </a:srgbClr>
              </a:gs>
              <a:gs pos="50000">
                <a:srgbClr val="191181">
                  <a:alpha val="77000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33496" y="6376985"/>
            <a:ext cx="685800" cy="91440"/>
          </a:xfrm>
          <a:prstGeom prst="rect">
            <a:avLst/>
          </a:prstGeom>
          <a:solidFill>
            <a:srgbClr val="213726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33378" y="6182024"/>
            <a:ext cx="3137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Mopria Alliance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www.mopria.org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45169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 txBox="1">
            <a:spLocks/>
          </p:cNvSpPr>
          <p:nvPr userDrawn="1"/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8C1232F5-7C4E-4D3C-BA7C-EEA6FD8F800C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6" name="Picture 5" descr="Mopria_Alliance_Pos_4c_TM.png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8060070" y="5943600"/>
            <a:ext cx="77913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5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jpeg"/><Relationship Id="rId12" Type="http://schemas.openxmlformats.org/officeDocument/2006/relationships/image" Target="../media/image6.jpeg"/><Relationship Id="rId13" Type="http://schemas.openxmlformats.org/officeDocument/2006/relationships/image" Target="../media/image7.png"/><Relationship Id="rId14" Type="http://schemas.openxmlformats.org/officeDocument/2006/relationships/image" Target="../media/image8.jpeg"/><Relationship Id="rId15" Type="http://schemas.openxmlformats.org/officeDocument/2006/relationships/image" Target="../media/image9.png"/><Relationship Id="rId16" Type="http://schemas.openxmlformats.org/officeDocument/2006/relationships/image" Target="../media/image10.jpeg"/><Relationship Id="rId1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google.com/imgres?sa=X&amp;rlz=1T4MXGB_enUS533US533&amp;biw=1920&amp;bih=930&amp;tbm=isch&amp;tbnid=GNCwKydKR9TJZM:&amp;imgrefurl=http://www.wi-fi.org/wi-fi-certified%E2%84%A2-products&amp;docid=bVDwJ9BQhK7IiM&amp;imgurl=http://www.wi-fi.org/sites/default/files/uploads/WFA_CERTIFIED_3D_Web_LR.png&amp;w=280&amp;h=183&amp;ei=_wFXUtvTEsKbjALNtoDwDA&amp;zoom=1&amp;ved=1t:3588,r:3,s:0,i:90" TargetMode="External"/><Relationship Id="rId4" Type="http://schemas.openxmlformats.org/officeDocument/2006/relationships/hyperlink" Target="http://www.google.com/imgres?sa=X&amp;rlz=1T4MXGB_enUS533US533&amp;biw=1920&amp;bih=930&amp;tbm=isch&amp;tbnid=VnD0ipWR_3fJHM:&amp;imgrefurl=http://www.slashgear.com/wifi-alliance-certified-n-logo-debuts-with-confusing-taglines-0158641/&amp;docid=oxWLQDoEOKEr8M&amp;imgurl=http://cdn.slashgear.com/wp-content/uploads/2009/10/wifi_alliance_taglines.jpg&amp;w=454&amp;h=301&amp;ei=_wFXUtvTEsKbjALNtoDwDA&amp;zoom=1&amp;ved=1t:3588,r:4,s:0,i:93" TargetMode="External"/><Relationship Id="rId5" Type="http://schemas.openxmlformats.org/officeDocument/2006/relationships/hyperlink" Target="http://www.google.com/imgres?sa=X&amp;rlz=1T4MXGB_enUS533US533&amp;biw=1920&amp;bih=930&amp;tbm=isch&amp;tbnid=d_UMeQVKoxbc0M:&amp;imgrefurl=http://www.engadget.com/2009/10/01/wi-fi-alliance-updates-certified-802-11n-program-intros-shiny-n/&amp;docid=2CaNAbQX1Dk0CM&amp;imgurl=http://www.blogcdn.com/www.engadget.com/media/2009/09/2009-wifi-80211n-logo.jpg&amp;w=600&amp;h=226&amp;ei=_wFXUtvTEsKbjALNtoDwDA&amp;zoom=1&amp;ved=1t:3588,r:5,s:0,i:96" TargetMode="External"/><Relationship Id="rId6" Type="http://schemas.openxmlformats.org/officeDocument/2006/relationships/hyperlink" Target="http://www.google.com/imgres?sa=X&amp;rlz=1T4MXGB_enUS533US533&amp;biw=1920&amp;bih=930&amp;tbm=isch&amp;tbnid=JtP5twYXT3yXDM:&amp;imgrefurl=http://www.wi-fi.org/media/press-releases/wi-fi-alliance%C2%AE-reveals-new-wigig-certified%E2%84%A2-logo-and-announces-industry&amp;docid=mj-YYAkMT81FnM&amp;imgurl=http://www.wi-fi.org/sites/default/files/WiGig_CERTIFIED_by_Wi-Fi_Alliance.jpg&amp;w=630&amp;h=398&amp;ei=_wFXUtvTEsKbjALNtoDwDA&amp;zoom=1&amp;ved=1t:3588,r:6,s:0,i:99" TargetMode="External"/><Relationship Id="rId7" Type="http://schemas.openxmlformats.org/officeDocument/2006/relationships/hyperlink" Target="http://www.google.com/imgres?sa=X&amp;rlz=1T4MXGB_enUS533US533&amp;biw=1920&amp;bih=930&amp;tbm=isch&amp;tbnid=XtWlQPYgjLeAAM:&amp;imgrefurl=http://www.pcmag.com/article2/0,2817,2420680,00.asp&amp;docid=8I4ddrde1pmNPM&amp;imgurl=http://www3.pcmag.com/media/images/389655-wi-fi-alliance-2013.jpg?thumb=y&amp;w=275&amp;h=250&amp;ei=_wFXUtvTEsKbjALNtoDwDA&amp;zoom=1&amp;ved=1t:3588,r:7,s:0,i:102" TargetMode="External"/><Relationship Id="rId8" Type="http://schemas.openxmlformats.org/officeDocument/2006/relationships/hyperlink" Target="http://www.google.com/imgres?sa=X&amp;rlz=1T4MXGB_enUS533US533&amp;biw=1920&amp;bih=930&amp;tbm=isch&amp;tbnid=eQui-P57MUkVwM:&amp;imgrefurl=http://www.underconsideration.com/brandnew/archives/wi-fi_and_gotham_certified.php&amp;docid=OsXsOWRom9goTM&amp;imgurl=http://www.underconsideration.com/brandnew/archives/wifi_alliance_logo.gif&amp;w=574&amp;h=260&amp;ei=_wFXUtvTEsKbjALNtoDwDA&amp;zoom=1&amp;ved=1t:3588,r:8,s:0,i:105" TargetMode="External"/><Relationship Id="rId9" Type="http://schemas.openxmlformats.org/officeDocument/2006/relationships/hyperlink" Target="http://www.google.com/imgres?sa=X&amp;rlz=1T4MXGB_enUS533US533&amp;biw=1920&amp;bih=930&amp;tbm=isch&amp;tbnid=frXqduk7W2QnnM:&amp;imgrefurl=http://keloko03.blogspot.es/1259097360/&amp;docid=jIUZ8SqCctLMJM&amp;imgurl=http://keloko03.blogspot.es/img/coneccion.jpg&amp;w=450&amp;h=340&amp;ei=_wFXUtvTEsKbjALNtoDwDA&amp;zoom=1&amp;ved=1t:3588,r:9,s:0,i:108" TargetMode="External"/><Relationship Id="rId10" Type="http://schemas.openxmlformats.org/officeDocument/2006/relationships/hyperlink" Target="http://www.google.com/imgres?sa=X&amp;rlz=1T4MXGB_enUS533US533&amp;biw=1920&amp;bih=930&amp;tbm=isch&amp;tbnid=lt20OC0dUM5eNM:&amp;imgrefurl=http://cybertech.cbn.net.id/cbprtl/cybertech/detail.aspx?x=TechInfo&amp;y=cybertech%7C0%7C0%7C2%7C8886&amp;docid=2qk2ZSuAdjmwdM&amp;imgurl=http://cybertech.cbn.net.id/UserFiles/Image/cybertech/Tech%20Info/Okt09/Wi-Fi-Alliance-logo.gif&amp;w=752&amp;h=631&amp;ei=_wFXUtvTEsKbjALNtoDwDA&amp;zoom=1&amp;ved=1t:3588,r:2,s:0,i:8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emf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png"/><Relationship Id="rId5" Type="http://schemas.openxmlformats.org/officeDocument/2006/relationships/image" Target="../media/image21.jpeg"/><Relationship Id="rId6" Type="http://schemas.openxmlformats.org/officeDocument/2006/relationships/image" Target="../media/image22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5181600" cy="1905000"/>
          </a:xfrm>
        </p:spPr>
        <p:txBody>
          <a:bodyPr/>
          <a:lstStyle/>
          <a:p>
            <a:r>
              <a:rPr lang="en-US" dirty="0" smtClean="0"/>
              <a:t>Mopria Alliance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62484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36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/>
              <a:t>Introduction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October 22, 2013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429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evolution in a world dominated by mobile devices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Mopria Alliance Confidential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" y="1905000"/>
            <a:ext cx="87439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996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88517" y="2514600"/>
            <a:ext cx="1117283" cy="1371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Mopria Alliance Confidential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AutoShape 4" descr="data:image/jpeg;base64,/9j/4AAQSkZJRgABAQAAAQABAAD/2wCEAAkGBxIQEBIUEBASFhQWFhYXFRgUFxcUGxYVGBYaGBUYFRQYHCgiGBwlHhUUIjEiJSorLi4uFx8zODMsNygtLisBCgoKDQwNFAwMFSsZFBkrKysrKywsKysrNyssLCw3KywrKysrKysrKzcrKysrKysrKysrKywrKysrKysrKysrK//AABEIAJIA4AMBIgACEQEDEQH/xAAcAAEAAgIDAQAAAAAAAAAAAAAABQcGCAEDBAL/xABJEAABAwICBAcLCwIFBQEAAAABAAIDBBEFEgYHITETIkFRYXGBFBUWF1RzkZKhsbIjMjVCUlVygqLR4TM0Q5OzwfAkJTZTYgj/xAAWAQEBAQAAAAAAAAAAAAAAAAAAAQL/xAAWEQEBAQAAAAAAAAAAAAAAAAAAARH/2gAMAwEAAhEDEQA/ALxREQEREBERAREQEREBERAREQEREBERAREQEREBERAREQEREBERAREQEXy9wAuTYDnWLYvpflOSliMrvtG4aOrlPsQZWirl9fikm0zMjHM0D/ntXznxLyz9KCyEVc58R8s/SmfEfLP0oLGRV1nxHyz9K4zYj5Z+lBYyKuc+I+WfpQOxHyz9KCxkVdZsR8s/SuQcSJsKsk9DUFiIsKhwrFXb6xresf7BdveTFPvBnqlBmCLDu8mKfeDPVK47yYr94M9UoMyRYb3kxX7wZ6p/Zeum75w/1OCmby24rkGTrHcT0tihlMbW53A2N5I4gXbLtYZHDO4XANtgJte6k6LEmybCC13K12/s51hWNaOy8K/5OaRh4QxmLK5r+FmEzmVDC9t23BbbcQb3BCDO8OrmTxh8d7XIIcMpa5ps5rmncQQRZelReAUb42SOlAEksjpXNacwZmsA0O5bAC55TdSiAiIgIiIC4cbLlYtrIxw0WHzSNNnkZGfidsB7Np7EGF6Y6d8NUupqd3ycZtI8bQXA7R1Dd1rywaTNYLNv6Np61WtDPkZ0naVnOgOi0eKtmJqZI3xFt2tDSC1wNjt6WuRUr4WdJ9CeFvSfQsb06wM4XUsiErpGvjztc4AG4NnDZ2KDoXvnljiZ86R7WDtO0+i6CwfC3pPoTwt6T6F3aQasO56WaaKrle+NhcGua0B1tpBsqxbX3AIO9BZHhb0n0J4W9J9CjtAtC++kMkz6iSINfkZlAOaw4xN+lQ+OYPwOI9xU8zpHFzGZngCz3WvsHILoMp8Lek+hPC7pPoUnjGqyKOlc6CeUzsaXXe4FryBcgt5FUbK+4B5wgtCj0jfNIyOMFz3mzRbl/ZWdhlAIWi5zP+s7p6OYKs9SdBwjp6lw+ZaKPrIzPPoyDtWd6dYhJTYdVTQuDZI4y5pIvYjoRE8i1r8aWLeUs/yx+648aeLeUs/yx+6GNlUWtXjTxbyln+WP3Vp6rNJqqsoamapcJHxvcGhrQ24ay9tnOUFhItYJtY+KPm4YVTmm9xGAMgHI0t5Vsdo7XuqaSCZ7MrpI2vLeYkXQfWK4fwzDlOWQfNdzHkv0KC0N0oNQ+amnaWVMBs9p2ZhyPbzj9xzrLFWWs5hoK6hxKPYM/AVFvrMdtaT1AP8AYgs1F8QvzNBC+0BERAREQFVGvuY9ywN5DLt7Gm3vVrqo9fn9Cn84fhQUzwisDUnivBYlwZOyaNzfzN4zfc5V5Ze3BK91LUwzt3xyNf1gHaO0XCKuLX7h96emnA/pvcx34XgW9rViGpXDe6MS4QjiwML/AMztjfcVbOsmiFXhNRk2/JiRn5eMCOxY9qHwrgqCScjbO+4/AzY3s2lEWQ/LIHsuDsyuHNcbj2Fan47RGkqZ4Xf4T3NH4b3b7LK39WmlJqcXxEF3Em48Q6IiWi3W0gnqWNa5MAJxaDINlWGt/MHBrvY66Ks/VxRikwmDPs+TMrzzZuMT6FrzVYxLLVuqGkiR8pkbbkcXXaB7AtgtZFaKPCJgw2JY2FnJ87i7Oy61xw5vy0PnY/jCEWVjOn+MSUr430BjGUiSUMffLbjGx2NVYiRbT6b/AEbWeYk+FaqNbsCEbDakGjvUDymWUnsNvcApnWb9EVvmXKH1ID/tLPOy/EpjWb9EVvmXINb9H2NdV0zXtDmumia5p3FrngEHsK2O8XmF+RRe391rJHIWODmkhzSHNI3gg3BCmvDbEfvGf1m/sg2B8XmF+RRe391L4NglPQse2miEbHHM4Nvvta9uoLWbw2xH7wn9Zv7LYDVnWyT4VTyTSOke5ri5zjcnaURhFViejDpzM759ySMrw24O27bK3KOVr42Oj+Y5oLdluKRs2cmxae1n+L1ye8rbnAf7Wn8zH8ARXvWCa7IwcGnvyPiI6+EH7rO1g2uj6GqPxRf6jURkei0xfSQOO8xs+EKWUJob/ZU/m2fCFNoCIiAiIgKo9fn9Cn84fhVuKsteFCZKIPA/pvDuzcfegolCvtouEyo02S1d1orcIhDzfiGF/wCXi+6y50h4PCcGkZDsbFFwcd95LuKL9O1YfqDxLi1VOT80slb+a7Xe5q7tfWKWhpqdp+e50juplg32uPoRFXaE4r3HX00xPFa8B/4HcV3sN+xbIY1o/HVTUkrzZ1NIZG2AN7ttY+w9i1YLVtHoTindWH00pO0xgO/E3in3IVXWv/E9lLTg788r+yzWe96qXDx8tD52P4wsr1rYj3Rik+3ZHaMflG32krGMOZeaEAbeFj+MINnNN/o2s8zJ8K1XaNgW1Gmovh1YBtPAyfCVq20bAhGwOpL6JZ52X4lL6zfoit8y5eXVTS8DhNMHbC8Ok7HuJHssvVrIBfhVaGguJidYNFyeoDeiNcdHP72luAQZ4gQRcEF4BBHNYraDwbo/JYfUC1rwDB6ltZSl1NOAJ4bkxvAHyjd5stpuECLUb4N0fksPqBe6npWRR5ImNYwA2a0WA5dgXZwgXDnix6kRp3Wf4vXJ7ytucB/tafzMfwBaq1WC1REhFLUEEyW+SfznoW1OButS04Ow8FHe/wCAItSCwbXT9DVH4ov9RqzbhAq514V3/RQ0zD8pUztaB/8ALCHOPUCWDtRGXaG/2VP5tnwhTajsBg4OCNvM0D0CykUBERAREQFE6SYa2pp3xuFw4EelSy4IQak4thklJO+GQHYeKTyjkK8wY7mWwen2hDKxuZos8XsQqbrMPlo3Fs8RsPrAbEVD00ssZJje9hO8sJbfrsuaiWaSxke95G7O4ut1XUsyshPMuwVMPOEEDwTuZeqGrqGANZLK1o3Br3ADqAKle6IecLnumHnCCDfG9xJdck7ydpPWUZE8EEXBG0EbCD0FTndUPOFz3VDzhBGurKoggzzEHeC9xv17UwrBn1MzIm3GY8Yj6rfrH0KTbVQkgZm9psO08isTReqwejjJfiNKZnWzuzbBzNbs3dPKgySDESxrWMbZrQGtHM0CwHoC7O+zl4hpThB3YhTet/C5OlGEDfiFN638Ij2d+Hp32dzLw+FeD/eFN638Ljwrwf7xpvW/hB7++zuZO+zuZeDwrwf7xpvW/hPCrB/vGm9b+EEh34euO+zuZeDwqwf7xpvW/hRmJ6f4TEPkpXVDuRsLSbn8RsAgyCbHMjS55DWtF3OJsABvJKwTAZJMbxQVTmkU8AyQAi19vGdY8+/0LxmmrcckAkjNPSg3Ebb3d0yO5fd71b2jeBR0kTWMaAAEEtEywAX2iICIiAiIgIiIOCLqKxPAopxx2AqWWMaaaa0+GMBlN3kXDRtNur/m5BB1urCmebhlupePxUU/MVERa63Ah0lHK2I/XLdlvT/uVkmkWsxkFFTVcMTnxyyOY4OaWuFm3u0OIuOnmQeLxU0/MU8VFPzFRseud7gC3D5yDuIZcHqOdSrtZ0gw2SsdSluWobFkcC1xYQONYnffpQfHiop+Yp4qKfmKi49dZcMwoZi3nDLjp2h6yGi1oQ1FHUS07LzQsD+DIILhexsP55UHi8VFPzFceKem5lFy67sls9FK2+7M0C/pepbRnWi+tqooRRyMa7MS57S0WDSRYhx3oOBqnp+ZDqop+ZdugGs12J1QgMAZaNz3npbawbtNxtO9QcWu0klvcb3PBIIjbmGw2uOPeyCW8U1N9lPFNTfZXzgGtSSrq4IBRSsEj8rnPYWhosTe+Y7dgXforrPdW4gKTgA05pQ53JZhIGXb0coQdXimpvsp4pqb7Kj6jXM5k0sPcb3PZJIz5MZrhriLjjX3BenDdbMs88MQoJm8JIxhc9hAa1zgCSQ48iD0DVNTfZUxherylhNxGLrH8e1vGlrJ6Y0rnGOQsaWAHMBu+sDfsXdg2uSnkkEdRFJCTuzty+25HuQWPR0DIhZrQF6l1087ZGNexwc1wBBG4grsQEREBERAREQEREBa4a02ukx/JNcxl0IAP/r2ZrfqWx6wbWNq+jxQNkY7JOwWa4co5ignq/C6J9OGSRxGKwtsHZa20qvNfsbG4fSCLKGcKcuW1rZDusovxdY3KBDNXHghs3jd1jasj0s1bSzYdTUlPKXGORz3vlcXEktsd5QYnojX4yKOEUmH074QOI4l9yL8tnqV1gmpOjoNbG1k5qG5mtFgBn4tufZzrrpdAcdiY1keIBrGizQA2wCkqrQPEZ8LmpqioEkz6hkge4iwY0brX6EGGaIaeQ0GHcC+kkfmL+OWNLczuQPJU9qJ0Yk4SWrkYGwuYWRtPGvc3N+qwWQYPq2PeeSiqspkzvfG9vIT81enVno1iOGkxVEkb6dw5PnNcNxG03HJ6EGD/wD6JhayoowxoA4KXcLfWard0apmd76d2Rubudm2wv8AM51iWtnQKoxWaB8DmNEbHtOblLiDz9CzrCKN0VHFE62ZkTWHrDbIKF1D/SjvMSe8KB0NxGenrpX0tL3RJxwG3tZubabEEHkVo6tNXFVhtaZpnMc0xvbZu+5tbl6E1eauKrD8RNRK5hYWyCw38Y3HKg9GhWP4jUVsbKrDhBFleS7K08YDigENFuVYDqs/8hPnKn4nLY6yqTQvVvVUeK91yOYYy6U2G8ZySOXpQV1hE1SzGag0cLJZuFnyteSBbO652EbVaGjNVjL6yAVdDDFBmPCOZdxtY2+c4222UA/VficdXNUU1QyN0j3uBFiQ1zibbT0qSw/Q3HBNC6avL42yMc9vFGZrXAkXHUgw+obfSuxFx3Xt6sp3rKdftBTtggfG1glDzfLYcS3LbpsvjSHVliEuIz1dNOyMvkLmEWuAesr7pNUlVUytdida6Ro+rffz7kGYannSHCKfhL341r/ZzbFmq6KKkZDG2ONoaxoAaByALvQEREBERAREQEREBERAREQEREBERAREQEREBERAREQEREBERAREQEREBERAREQEREBERAREQEREBERAREQEREBERAREQEREBERAREQ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5" descr="data:image/jpeg;base64,/9j/4AAQSkZJRgABAQAAAQABAAD/2wCEAAkGBhQSEBUQEBMUFRUUFBcYFxgXFRUYHRsXGxUXGBYZFxgYHSceGBwkHBkZHy8hIygpLiwsFx4yNTAqNScrLSkBCQoKDgwOGg8PGiwkHSQsLCwsLSksMiwsLCwpLCksLCwpLy0sNSwsLCksLCksLCwsKSksLCwpKSwsLCwsLCwsLP/AABEIALcBFAMBIgACEQEDEQH/xAAbAAACAwEBAQAAAAAAAAAAAAAABQEEBgMCB//EAEsQAAIBAgMFAggMBAQFAwUAAAECAwARBBIhBQYTIjFBURUjMlNhcpGSBxQWMzRCcYKz0tPUUoG0wqGisdEkQ8Hh8GJz8QgXVJOU/8QAGAEBAQEBAQAAAAAAAAAAAAAAAAECAwT/xAAiEQEAAgEEAwADAQAAAAAAAAAAAQIRAxIxQQQhURNhoSP/2gAMAwEAAhEDEQA/APpW1drtHMy8TKL6CzsT0sqJGpZtAzHr7BXmPajMbDExaLnJOcALlRrliLAWdT17ftqcTswy4wskhjkiBZGCq3XkYFW0IIPtAqMbuOsrZ2nkLWXUgEllEIDNa178IE2t5R6WFB1xGKeMEvioFyi5u50GliR3aj2iur8ZTlbEQg5S1ixByjq1u4d9VJNwoyuUOQbAA5EPkwpEvXqOQNb0mre0N1hLI8glK8SPIbRxkg5GQFWYXUWY8o9oubh5WWU5bYmA5hdbP5Q11XvGh6dxrkMa5ZUGKhJcEpZmIYAgHKQLE3PQa1UXcHmA43IF6hFL5+PLNoWvlALjtJIBB769R/B+oCgzMbMSeRdbyRyaEklTeMa9xNB6i22WsBiohcgC/EW5IUgDMo1IddOuvoNWo8TIyZxiYcoVWN2IsrC6lgbFbjvtVeDcNFykSklSlroh8kRjp6Qn8s1c4/g7jVWUSscyoASoNipjJOhHbGtrWI7+lA1TC4ki4ljIOoILdPZXr4livOp/m/2phs/CcKJIsxbIirmNrnKALm2l9KsUCf4livOp/m/2qPiWK86ntb/anNFBl32jIEklaVUSELnZix6xq5ICr05rAamrKmY5QMRFd1zKMxuVtfMB1I9NVoNkjELJGzsqiaJ2yEqTlhjKjMNV5spuP4ahdxlAC8VinCMVikZbIBKqBXIJXKspGnXKPTcLKPK2XLiYTnvls5Oa3XLbrbttUJLKctsTAc5IWz+UR1C959Arh8iFLxyPKSUve0aIp5mYWVeVdWN7g3rxhNxFTg2mbxMmcco6XjOQakhfFjrfqbW0sFxmmBKnEQgqMzAubgC1yR2DUanvrkMXJfL8ZhHk9WYA5hdcpIs1/ReuON3L408sryABnDoFRCQRFEl3LDmW6Hk6dK8jcCOzXkJzK4PImjPe7KOi2JNgOnSgtR4iRk4gxMGQsVzZzbMGy2v33FrVLzSjNfEwDIbNd7ZTa9m7jYHr3UTbpBoViElsksrqeFGwtJnBUowKmwcgH0DrrVLFbjsZGkSYEvKjnOisAqtK1gOjG8lugGl+vULWIxciAl8TCMpQNzE2zkBM1vJBJGp0rjLtVlbI2Jjvp5y1jw7HMFtbxia3tr6DblD8Hyr5MzGyxquZFawR4nW4OjaxAdBoTXuD4P41t41yBY2yrrYwk/YCYunZm9FBbw0ksgVo8RCwbybMTfQHT+RB/nVn4livOp/m/wBqqbA3WOHnMhYECJI0t2kKokkK2spYJGthfyL9taOgT/EsV51P83+1VtoPiIUaR3DAK5srEG6xO41IPXLb+daGk29f0Z/Um/p5qDgrTFnXjx3itnvnGW65hckW6a1AklJUDEwXYZl5/KXvXvHpFeto7smV5jxiqThc6cNDqi2U3bsuASOh6dtJpfg/Yy2zrwnzGQ2UNmYT3yLksq+N0XNbQ3B7Qb55squJ4irsFUqWYEk2ABAN+32GvMGJkcgJioGJLAAObkqSGsO2xGtWdnbuiIJz5iszzGyKoLshTRV0UAG9h260tn3FDNm4psDKQuUKOfjaXX/3SL2J5R6bh0baTBlX41CS3TKXYdQNWUEDqOp7asRvK2XLiYTmJC2cm5HlBe8jtt0pVgtwmKEzyKrknSNVy2yxr/Covydg7e01di3FjWZJg5GRlbLlAHKI7WA6apcnXr/OiGHxPFedT/N/tR8TxXnU/wA3+1NxU0ViNpbbnjfKJD010Ui4JU2JW9tL699TVLeD54/e/EeigcYyCZsaBA5QDMXIy9ACVBzA8pfKDbW1+lUGG0khVpGkJUktl4Ga/ibZrXzx/PaLzarp3OHwrSYp1VglgTezEm5UW0YaaX/nVnwJJ58+6/6lAhmwe0XKnmUoMobPD18YGddbagr1HZ0qyMHj+JIpkfh8RArAw34YkAJU/wAXDvmuvU6U18CSefPuv+pR4Ek8+fdf9SgSLhtphYxnY86FiTATrFFmB6DIH4osNelr1MuA2hmDcSU2YtYPALE/GVAsbZlAMBsSep7Ro68CS+fPuv8AqUeBJPPn3X/UoOm7aTiADFX4gZtSUJK35Scmg07Ln7TTWk3gSTz591/1KnwLL58+6/6lA4opP4Fl8+fdf9SjwLL58+6/6lA4opP4Fl8+fdf9So8CS+fPuv8AqUCL4vimknOFcqBGLC8dmlMcIF8wvouYjoL2vXnFLtECMZpLsuUEcGwY8f50DMc3zPMpy6G/bdns/AvIz5XEeXhqcqvzHgocx8Z11t9gHWrngSXz591/1KBPHgsc84kbPErMAbPCWEeptpmHXuuda5phdpmM5pGD5nOhgGvD5QL3GQv0BANr3tTzwJJ58+6/6lHgSTz591/1KIUHDbREigOxQCUXJhJIzzcMvqNSvBsQNDe4Gt+Euz9oA3EkzHIQDng6kYdmuvKDrxlBHSw/m+8CSefPuv8AqUeBJfPn3X/Uoq9snicCPj/O5Fz6g81tdVAB17qt0n8CS+fPuv8AqUeBZfPn3X/UoHFFJ/Asvnz7r/qUeBZfPn3X/UoG9qmk/gWXz591/wBSjwLL58+6/wCpQOKT71fRn9Sb+nmo8Cy+fPuv+pVHbGBeKJnZxIBHNysr2+YlOvjPRb7CaBfhYscCDHnK8OYMC0a+OvNc3a5JL5LaWtY3tcV0gwW0GCB5JVsbMQ2HuVMz6nytREV6dveacjYknnz7r/qUeBJPPn3X/UoM40G0JSUbicvBD3MSoSIoGfJazFuJmJIOW2Yeir+yIsWJIfjRYvxZLnltw+Bz6obZTLky3sfRTTwJJ58+6/6lHgSTz591/wBSgcVNJ/Asvnz7r/qUeBZfPn3X/UoHFFJ/Asvnz7r/AKlHgWTz591/1KDKbwfPH734j0V524tpLGxsCL2IvZ2F9Setr9e2ig1uD+mSep/cKcUnwf0yT1P7hTigKhnABJIAGpJ7qp7YgleF0gkEchWyORex+z/zrXvBQuIkSZhI4QB2sAGNrMbdl6DtDiVcXRlYDrlIP+ldL1l593JwqjDyrGQZCwBYAkyM0egHYrtf0he6rWG2PMpm8ZoyOqniyEkljw2NxaMqtlut79ewUD29TWSTdifqZArcMgMsstww4/CvoAwHEU9guui9K9psHFAx2kFlYnWaQkAsbr5ADDLbqBbXUi1Bqq4rjELZA6luuUML2+zrSbZ+wpIiSJG1jZdZZX1KRZTz9zrKb/8Ar/kKcO7b8koABBQ8JjlAthlh8tVLKwYHoSCPTqA1WYXtfX/e9v8AQ+yppFsbZsscicVs5WOQPJc85Z0KaHoQFbToLi3lGntAn3f6zeun4EdOKT7v9ZvXT8COnFAV4lmVRmYhQO0kAe00v3gwc8kQXCzCF86ksVDXUdRY/wAvZbtq3jMPniZDY5lI1Gl7aXoOsUysMysGHeCCO7qK91mfk9Orx8OYJGqxhlBbqABLlA0/5aW9aTvr3DsacYeSNn5mMdrSyHycvEOdlJGcgnLYjX0k0GivU1kl3ZnsxLgMQhusswDG0QluCDa4RlBObQ9lzXtd38TmGaW68MITxpbnRL9FGtw3MLdRpe5oNSWtqa5Q4xHNkdGI6gMD6OykZ2LIkMqgl8yryl3a+WRyyjP0vHkTu017yY/YMjcQwlIzJMr3BZDkEKqyHKL8xUg/whsw5gBQaKoLAdTWd2psfESTFkcKhjKi0sinWNl6AW0cg3BHTvqE2DKJo2LBkjcsLyyEquaYgBSCHJV4xcnTJpewoH6YpCxQOpYdQGBI+0dRSrepgcNJY9Emv/8AzSmqc+7UmcyI4zNx7XYrkMj5kdCi5iQOqsbHsIqrtDBPHDLxNT8XKlrk53WDFFn111DL9huNQooNeKmuU86ojO7BVUEszEAADqST0FJNm794LEOUgxCuQLmyvoO8krYd3ppPqJtPEJmOGgopbid48PHGZZZkRF6s5ygE9Bdu30daSf8A3X2X/wDnQ/5vy1mt63jNZzCtbRWUj+FTZjEKuMiJJsAA5JPcAFuTTUbzwd8n/wCjEfp1oNqKSYvfPCRECSdRcXGjEHsNiBbQ6HuprhsUsiCSNgysLgg3BHoNXE4y1NZiMzHpgt4Pnj978R6KN4Pnj978R6ioy1mD+mSep/cKcUnwf0yT1P7hTigpbYxrQwPLHG0rItxGvVteg/1/lXrCzNLCrMrRM6AlTbMhK9Olrj7OzpXvHY1IY2llYIiC7MegFQmNQxcYOvDyZ819Mlr5r91taBDhtozxmNTnlzvJnLJqgWQrGAVCrz2Ci/QnMdK5bR2riiZDGkkashjjORGyzBQ2ewuTrnX+HkWx1q7ht6hJkKxmxYhruLqOPwUNhe5JIYi4sO86V6l3nCyvFw2zLPFENRqJALv6AvMCP/SO8UC747i5X5Q6ZmQBdEtZJ1ku7RvoZEBGnTJ36+nxmIBZRJI8oEgKiIZABhyVdDk6mXLa7G+Yi3dcj3vjK58klhFG5spuM5ICgMFz6i11vckACreN2+kTFXV9ADyqSQCrMxYdgAU9/wDuHrZWOMrysLmMFAl1K65Lva4BOpH87jspnS2Ta2XErAUNmA5zmALEOcq8pUmy31Yde2qUm9OU3KDISwXnuxCyCNjkC9PKIAJOnQX0B/RSfD7yo7hQj80pjU5T1ChiSrWZRYns7PSKcUCfd/rN66fgR04pPu/1m9dPwI6cUCzeDakmHiDxQPOxdVyp1AN7t0Og/wCtWdoKxifKzK2UkFbXuBfS4I9HSo2ltSLDoHnkWNSwUFjbU9B/53V6xuOWKMyOdBbu1JICgX7SSAPSaBLgtqTq6xFHlHCVixXKxkIBMdzlQEA5r6aC3XWqeI2vi7kqjgPIrx3RTeJCc8ZtcrnUIeaxvI1ugpps7eLjNHaOyyKmucGztCZstgNQFBGa/Xs7aq/LJct+E17z5hm6CIFlOg1zqARp2nuoOEE+MlflZkuWYZgECqTG0YYGNi5CsQRdTcHXumHaco5s8rgWMt4vI/4iMELZASOGZLjmsFB07WSbyoWyhJCOMIgcpF2KI+qtZgLMew6KT0rodvIJeEQ18+W4BIF2CrmPZdjbtoO2x8QzoztexkkyXFuTOQmlgbW7+tX6VRba8dLGyFRGrEMc93Chc5UFQpAzW0Y/YL1Wj3p5lWRMubIRlYyMFdHdcyql78o6XHN10oH1FKdm7wrMUUI4LoXGlwFDZde1de8DtHYabUBSbev6M/qTf081OaTb1/Rn9Sb+nmoE3wmpnw0UBzFZpXVgoLEhcNPItlBGYh0UgX1Kisr8HmwBFh5LFyXdXN48smUxplV48xykZ2PU6MD21u9991RtDBth82RsweNuwOt7Xt2EEg/bWR3E3Gx2DEkc3AZHOcMHLkPaxuGTUEAa9hHpNc/Mr+TxLUrz8++3LH+kThlPhCaNttYDA4vnw2UBluyjPLLLGZLqQQRlT+S1Vl+DbCwQB5VzyYGGdsevEYXd4GlwgFjprlXltftrV/CV8GL4uNcVxooZoARnkfKjJmLjM9uQhmNj05raaVh8XuZtJziOJtLAH40Y+PfFxjORzRBuTTpcWtcVz8WMaNYxj1xLtPK3s3ZwwGL2tNAkccuDwUTQlbyKjSJGWZeLc3Nz1/iI6VudibyYoNhBiJsYePi1jtPhIILrwHYgAXLITY5hY3Wlm6mylijxbbSlwuKlxWVJyMZCqiOMBFQ2ykHoD0+qPt1uM21h3aJpUw18OeJFfGwjIQCmbytRa41uK9CKXwk7LSQprlzDMWC31TS9ri5Km3X6q9wq38F4K4eWLMWVXVkJFjlkiSSxFzY83f1vS3efZ2I2i5jgbDnIsbMBIxsjAslmy2bN5RI7lFtLtqNy92viWG4TEM7MWcjpewAA9AAAr0bojSxl7ZvEeNtz7zwze8Hzx+9+I9RU7wfPH734j1Fed4mswf0yT1P7hTik+D+mSep/cKcUHHFYRJUMcihlYWKsLgj0io4SRx5QFVFW1gNAoHSw7Ldld644yDPG8d7Z1Zb91wRegUmPBrZwEAjlI5Q1uISJCLL5RBAa2tivZavUrYTjEsU4gJJJv1BjdhfpccONivXl6da8YrdkNDwlKDxjvcxg6uHFwAwswzaNfsrxiN2GYFOMeHeQ2s1zxMxYMQ4VhmYkErcd/eFuXZmHchCBeLIgs7KVyrdACpB0D3+9XeXZ0TE5lBJXIbkk5cpFjr/CT7aWtuoBKGRkyCbi5GjL82SNRZy99MhbuuRpyivM+67GWSVJVUuxIBiLalHQlucE6ObWKj0UDVsHFxOMQM6jrmOmhAJF7XsWFyL2JrkdkQZy5UXvm8o2BLAlgt8qkldSAL637aTHdJ9T4q/EFrx3uokja8vN4ywj0GlrnU11i3LAsGdWUBAbxi7BeCCrHNqhEWi20zdttQZHZkEjcVfKObmSRh1ID+S1jqig30uo7qvYWRSoyNmAut738k5Tr2m4I/lWc+RPMxEigMHsBGRYNnstg+UrZ9RbXXpfR7snAcGIRkqeZ25VyLzyM9lW5sBmt17KCnu/1m9dPwI6cUn3f6zeun4EdOKCvjtnxzLkmjSRQQ1mUMLjobGvWIC5bOAVJAsRcakAafaRXaq+NwvEXLe3OjdL+TIr2/nlt/OgW4UYRTE8WW5XLFlzWIXkuB00vlznsbrY14gjwbMVThljYaX1+cUWP1hzyC401NDbti2HVWUcBVW/D5uVkY5CGGTNksetwa5JusTkWSUskaqqqA63VCMubxmXNYAZlC31v3AL/wAQglk4osXDNqrupzCyNorC/wA2FPq12+IxXLZVuWBJv9ZWDDt6hrGl2A3a4UySBkKxiTKDGcy53dzZ8+pswXUHQHpmNV8PuiyHllUDNqOEfJLRMQDnvmJiGpJAvoNKBzFg4ldpFC5muCbk6ki4AJsCSBe3WwveuMGy4IjnUKuToS5ISwbRcxsgsx5RYa0kXc1yqKxiF1Ie0ei+LZcwGbWXmPjNPJGlWxuepYl2VgWJsYxrpPYuSTmcGbyrfV6a6Bdj2TBrJHy3CklZHAIBzLcZsttT2fWPfTOGUMoZTdWAII7QRcGszBuVlueIjHQ2MRKmxvZ04lmUdg0tYamtDs/C8KKOK98iKt7WvlUC9uzpQWKTb1/Rn9Sb+nmpzSbev6M/qTf081A4FFqBU0FDbWx0xMXBkLKMyOGW11dHDowzAqbMo0IIPaKzOJ+CnCyGQySYhuK2ZudBduE0V+VB1VjcdD3W0ra0lkweL4rssqZWYWBvooJPTLodbenrfQCrEZaiM9qOO+DvCytdw/zjSEBgoJZ4XINhfLeFNAR1PfVWb4LMK0jSh50L/wALpYHjGZSMyHo59gsb02hwWMEbXmjMhy20OXTKD2adD0Hb2VIwWLFrTJbODqAbpnkJ+rocpjH3Trrert/a7I+wu7I2RHhoUgiByoLAk3J1JJJ9JJPdrpartJcLhMYGQyTRkA8wCjUZz25b+Tp2air+zopVUiZw5LXBAAsLDToO29SYwk1x2xG8Hzx+9+I9RU7f+eP3vxHqKjLWYP6ZJ6n9wpxWclwzvinWNlQgEkkSm4uoA8XKg7Cdb9eztseB8R59PcxP7qgd0Uk8D4jz6e5if3VHgfEefT3MT+6oHdFJPA+I8+nuYn91R4HxHn09zE/uqB3RSTwPiPPp7mJ/dUeB8R59PcxP7qgd0Uk8D4jz6e5if3VHgfEefT3MT+6oHdFJPA+I8+nuYn91R4HxHn09zE/uqD3u/wBZvXT8COnFZjA4OR2fhuiZeGG0xBzNwUObTELbqB2nTUmrngfEefT3MT+6oLG8GIxKRA4ONJJM6gh2sMn1j1GvT/vXTbKM0DhM+YgeQQG6i+W5F9L6XF+lwdapHZM46zp7uJ/dVxxeCnjQuZgQouQseJJt9nxqgqjZkzIhIlDBZxpLKt+phJUyG1ydAS1u09g44HCTgeOXEPFc8qs6Pm4aAGxmZsoYP9e2ZwbAC9e8PjC174qNCEzkSLiEOS2bNY4ryba3ruGNi3x2Cy2ufH6X8m//ABXbQaPC3yLmuDlFwSGN7a3I6n011rPrgpSSBiYyQoY2XEeSb2P0robHX0VTGKFwPj0GoFvpFjdsosfjVr30tQayiswpJy2xsBzNlX5/VtBYf8VqdR7w7xRhryNkjxsDtrovHJ0tfQYr0j20GnorIfHGzAcfRioDcLFZediqa/GvrEaH0g9tWYUd2Cpio2LAkFVxBBsFPUYq17Opt3G9BpqTb1/Rn9Sb+nmrz4HxHn09zE/uqpbXwUkcTtK6Srw5uW2IF/ESnqcQ3cR0vroQdaDTippJ4IxHn09zE/uqPA+I8+nuYn91QO6KSeB8R59PcxP7qjwPiPPp7mJ/dUDuikngfEefT3MT+6o8D4jz6e5if3VA7opJ4HxHn09zE/uqPBGI8+nuYn91QZfeD54/e/EeoqNtgiSxtcAgkZtSHYE8zMdTrqT160UGtwf0yT1P7hTik+D+mSep/cKcUBUXqnthJjA4wzKspXkZhcA37dD6a94SJ+CqYjK75AJLDlY2s1gew0FnNResxh923jKNEFjKsxOQ5QQcSGOYKLN4q4sf9iOI2PjVFlmb5kC5kZuYxjONT14lyGsLC2oAtQa29F6TbN2dODE0kz2VZAycpvd7pckEkhdL5idBqeYsum2PimdiWe3FJUidgQrZw1rG1gpUAADXsuMxDVXozVkp9lY3LIFkY3bl8aw08blIIa46xAi48knK1jmuxbKxHEEjSP5QJXitltxRcZeluHcW7z3gEBoM1F6ye0d3HnMmgDAz2LBTmLtGY7MykqOGoTOtipXttVlMFPxcz5iDOjRDPm4aDPxA2naM2uujqv1RcLm7/Wb10/AjpxSfd7rN66fgR04oFu3tgRYuIRTZsodXGVspuL217tTV2aMMhU9CCPaLVR3ghxLRAYN40kzrcyC4ya5h0OvT/GrWPwgkieNlVsykWYAi9tND6bUFCTdyNly5ntoOq9kLQjs/hYn7fZXCbdGJmZ8zgs5ceRykuzta66gljob/AOFc8HsmeN1EZSOJYlXL1USWGZ8gy3B1W1+vNaqeI3cxDEsWS8kizNYkZJUJMWtzn0KKSANIl0NA+wuxYYzdEUNw1jzWW5VRYdnd/oO4VTwu60aZfGSMFzaEpbVSlgAoygAnRbak1Qg3TZ2zTkC5ZyVyMc7mNmCs6kpZgwBWxsB6LTBsOVbFIY0KAE2cDjMMRHKCbCwIVGALa3kPQXJC1FudGoQCSTkYN/y9Spiy3GS2nCUX62Lei1/B7DSMoVLcgUC+XsjEYvYd3+Ne9j4ZkRs4AZ5JHsDewZiQL9ptar9Ajg3XQBCx8ZHkCSKFuBHdVsSD1Q2YdDc2tXXZ+74hZMrsUQyNZrE55LZjcAaE52t3vpYACm9FqApNvX9Gf1Jv6eanNJt6/oz+pN/TzUDgVNQKmgKKKKAooooCiiig+ebwfPH734j0UbwfPH734j0UGrwf0yT1P7hTik+D+mSep/cKcUFPa+0OBA82R5Mi3yILsfs/1+y9esLiDLCrgPGZEBswGZSRfUG4uO491dcTiUjQySMqqouWYgAD0k1AxKlOIGXIVzZri2W181+lra3oM7httyxmNHvMZHkBNlUoEkKKLKoXntlW5HMe7py2lvBPeThqyKUMcZZUIE4UNzWY36spHS8fXWmUO8ytkyxyWZiCTYZRxuCrEE35m1t1A691TJvMiyNGVfMs8UPZrxACHGvkjmB9Q+igV+GsTK9owyhmQKqhAwsk4kuZARbix2+xRbrUvtedS68RXlAkDRKinLlw+cOthmtxLAZrg5wOtMId74GUvdsqxJIxClsufNYEKCbjL/pVrF7djiYiQsLAHRXbQhmJIUEqAFJJNBOytpcZ5SjBogUCMOlyl2F+21x9nSmVLn2uBiBh8puVBzHQXIchQT1ayE2/71Ul3qRScy2W5sxeO5CyCNmyXzZbk62+qelxcHlFKcNvJE5ABbmlMSkKzBmChjqBppfrbyTTagT7v9ZvXT8COnFJ93+s3rp+BHTigWbwbZ+LRCQQyzXdVyxi5F+0+j/qRVjaOKZImeNC7aWUC+pIFyBqQL3NtbA2q3XDF4gIuY9Myr7zhR/iaDP7H21LJJCHbV44yyFApIMBdpe9RxAE7tbdSKp/KLE2tYZlMxJyWzArK2HA0sLZGB9Qd9OI95VIgYxuonFxm0CrmVVLnoCcwsP5V4XetNC65FYIykvGTkc2VmQHMt9DqO3vuKCud4ZVm4UgiQtOECs/ROFEzMHsATdjYWJJYDpcix4ZkExQKpQSBSSSDZpBGuWwtoTc3/8Ai1gt4IpSirmvJxMnKxBEbsrHMBYDlvr/ABDvqYN4IXF1c21+q4vZkU2uNRd19voNBUw205DiZkJDhVcoikcuXIAJAUBBYkkHMQQDbpVDBbdmZ0VG4xbIWBEaAExyl0uoLIQVHK4zch11psd54LXzPb/2pPJsTntl8iwJzdNDUy7ywLfVyQbWWOQk+XqthzL4t+YaDL1oKGyN5GZ1jlaIcmZ7tlYMXIRVH1/tAFhb+IVpaSpvPh3FrsTynJw3LE3GgUA5iD1t0IpngsUJI0lAIDorAHrZgCL+2g70m3r+jP6k39PNTmk29f0Z/Um/p5qBxU0s3h2/Hg8O+ImvlTsUXZj2Ko7/APQAk6Csnut8KJxpdhhDHGlgWMwa7HUKAEF9NTroO+4FS8xSk6lvVY5lndGdvbf0Vid5/hRhwMSvNG7PJfhxoQWbL5TG4AVR0v39AbG2NH/1JJ2YCTXp45df8lY09SupWL14lp9oor5Xu78Nr43EDDYfZzl7FjmnVVVRa7OSnKNR7Ra963ibRxJt4nD6m2mKY62vYeJ16H2V0DiisbvFv6+EID4UnoD40CxIJH1SCpsbEH6pBAItT7d7byYyBZ4rgG4IPVWHUH/ztFamloru6dJ0rxTfj0yG8Hzx+9+I9FG8Hzx+9+I9RWXNrMH9Mk9T+4U4pPg/pknqf3CnFBXx2BSaNopVDI4syntFQuEjSLhBVESplykDKEAtYg9lu+rNccbAXjdAbFkZQe4kEXoFHg/BxgMOHGI5D0fIucsJMrAEA6gMFPSwsK9y4fCcYlmj4o5j4yxGsb3IzafNofs9Y344jdsmHhoUDcWSS/Oti4cZgUIOYZu3rbs6jnid2pGBj4oCZpWvzBiZA1wwBtcFiQw1AsNNTQX5NiQSWXXxQRRlkcFcgzRg5W6jNm19B7BXefZETkllJLLkJzNquVl7+5jr6aVybsHjB1KMgm4tpDIz3EcagZ2JNgULW7eXsBBifd2XjSSxugztcBg2t0dOYjm0D6C5GmmWgcPs1DKJiGzDpzNa9it8t8t7MRe3bXE7BizZrN5RYDPJlDFgxZVvlBJF9B2nvN0TbsS6m0Z8Ytwb+MUSRm8voAQgDXyz6b9k3Qa4DurCyBiQ2Z1Xg3RtfI8WxHpf7SwNX2JEzmUFw/NzLI41OUNoDb6i9n1av4dhlsGzW0ve+o0Nz33Bv6b1ll3McM2WRVUhwoUEABi/KQNcpzXOtr30vYh/sbAGGERnKOZzZAQozSM4C37AGt/Kgq7v9ZvXT8COnFJ93+s3rp+BHTigK4Y0JkJlICqVYknKBlYMCT2WIBqnt/Zkk8QSGdoGDqxdRckC916jr/0rvtTBGWFoxluQPKBI0IOuUgjp1BBHUdKBc8mD8UDNGAgHDHHsCqsMtxm5wGTtvqD6a8wR4JAsyypkU2QmclFPlZUu2VdNbDsA7AKld334YVpBcLOPrNbiiyjMxzNl721NcMFu5NE3EV4y+os5lcWKIpOd2L3ui6dLXGl70DXDbGiWTjJmzEHUSOQQzM55b2ILOx/mO4VxG7EAObK182YniSXNihAY5uYci6HuplhosqKpIJVQLgZRoLaKOg9HZXSgSJupFZFJkOUWa7vzDKVyk30WxPKNOY6Vaj2DCGLBTcknVmIFw4IUXsB4x9BpzegWY0UCqPdmBRyhx01EklwRrcHNcE9p7bnvpjhsOsaLGgsqKFAuToBYanU6CulFAUm3r+jP6k39PNTmk29f0Z/Um/p5qBF8KWIWPDwPIQIxO4e4cjnwuIjXME5rFmA011rPfB2kLYeQQBCRIM2QS5OJw4s5QNz5e6/bfstX0jbOxosVA+HnXMjixHQ9bgg9hB1BrNbvfBfBgyximnKuBmVjGRcdGFkBBFyPsJrn5VPzeNbTjn+S54mL7unzX4Q9q/FN4MDiP+UkaD0cP4xMkoHfyk1fx+OwmHhnihkTPsaKRIGBF5HxcJRiNdcsrX07q2e/25uCkwl8YsrhHVYjGUV1eR1QBWayAMxW+c5dL6V8sxm52xos+d9peLdUazYM8zRmTlN+awB6dTYC96z48Wrp1i0YmIdZNMVhc023uGXlAwOHAYsZGJMcZtm1J6H3fRWkwG7kmDfZ4aDBgy41STh4ZBZRh3szmQsVe5Oot1qvsLF4XZEbwwDHR3mZTmiwbvI6vFGRcN0BmSwNup7b03k+EZA7R8XGFlGo4WDGpmMIF2YC+cfZbtrsi58JTxjIZQCoQ3Bvqc3IDl16g9PT6a6fBaVMMzRiyGRDYXsH4EfEC5tbZr1wj3dj2oBM7YkRFVZHLxXduZXBUKcuQgqLHLqSOpJ2GxdjR4WFYIRZV79SSepJ7Sa7b4jT29vXOpSNDZHLF7f+eP3vxHqKneD54/e/Eeori8jWYP6ZJ6n9wpxSfB/TJPU/uFOKAooooCiiigKKKKCLVNFFAUUUUCfd/rN66fgR04pPu/1m9dPwI6cUBRRRQFFFFAUUUUBRRRQFFFFAUm3r+jP6k39PNTmk29f0Z/Um/p5qBwKmoFTQcsRh1dSkiqysLFWAII7iDoaptsrDLdjDAtwATw4xcEZACbdxy29Nqt4rCiRGjboylTbuIsaVx7pQra2ewINs2lwbjS32+8f5WMdtRFe5X1w0LcwWM2Oa4VTYnKb379FN/QK5PsnDyEsYYXJuCTHG17k5gTbXW9/TXD5Lw8Ixc1iAPK1AGW1tLfVHZXk7qQ3B5tHDjUDUPI9unS8jf4d1XFVxX6bRoFAVQAALADQADoAB2V6vSbC7pwxsjDOShupLXPll+7vJ9tX9n7MSFSsd7Mcxv32AJ/wqTjpJivUsPvB88fvfiPUVO3/nj978R6ioy1mD+mSep/cKcUnwf0yT1P7hTigKKKKAooooCiiigKKKKAooooE+7/Wb10/AjpxSfd/rN66fgR04oCiiigKKKKAooooCiiigKKKKApNvX9Gf1Jv6eanNJt6/oz+pN/TzUDgVNQKmgKKKKAooooCiiig+ebwfPH734j0UbwfPH734j0UDzE7WWDFSE2va1jfobMCCAf8AwV0+WK9y+1/yUUUB8sV7l9r/AJKPlivcvtf8lFFAfLFe5fa/5KPlivcvtf8AJRRQHyxXuX2v+Sj5Yr3L7X/JRRQHyxXuX2v+Sj5Yr3L7X/JRRQHyxXuX2v8Ako+WK9y+1/yUUUFTA7wpEXsQ2cqdc4sRGqn6puNP8at/LFe5fa/5KKKA+WK9y+1/yUfLFe5fa/5KKKA+WK9y+1/yUfLFe5fa/wCSiigPlivcvtf8lHyxXuX2v+SiigPlivcvtf8AJR8sV7l9r/koooD5Yr3L7X/JR8sV7l9r/koooD5Yr3L7X/JVPam8KTRtGSFuri4znVonQaZR2tf+VFFBbG+K9y+1/wAlT8sV7l9r/koooD5Yr3L7X/JR8sV7l9r/AJKKKA+WK9y+1/yUfLFe5fa/5KKKA+WK9y+1/wAlHyxXuX2v+SoooEWLgbEOZIluNQTcDUksQLkHTNa9qmiig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eg;base64,/9j/4AAQSkZJRgABAQAAAQABAAD/2wCEAAkGBhQQDxUUEBQVFRQUFhYVFBUYFRUVFRUVFhUXFxUUFBQXHSYeFxkjGRQUHy8gIycpLCwsFh4xNTAqNSYuLCkBCQoKDgwOGg8PGikkHyQ0NS0pKSwvLSopMC4sLCwpKSwpLSwpLCwsKSksLywsKSosLCwpKSopLSwpLCksKSwsKf/AABEIAIoBbgMBIgACEQEDEQH/xAAcAAACAgMBAQAAAAAAAAAAAAAABwUGAQQIAgP/xABQEAABAwICBAcJCwkIAgMAAAABAAIDBBEFEgYHITETIkFRYXGRFBUWMlJygZKhIzVCU1SisbLB0dMXM2JzdIKT0uEIJCU0Q4Ozw8LwRGPx/8QAGgEBAAIDAQAAAAAAAAAAAAAAAAEEAgUGA//EADMRAAIBAwIEAgkDBQEAAAAAAAABAgMEERJBBSExURNxFCIygZGxwdHwM0JSNUNEYeEj/9oADAMBAAIRAxEAPwB4oQsOdZACLqKq69zjZmwc/KfuWuJpPKd2qnK7inhJssRt5NZbJ1Ch2Pf5Tu1eJ53taS55AAuTfYBzp6UsZ0seA84yTd0XVVoJ5am7zK+KnbtzXyvktvNz4jOneVHY7pfI/wBzpLtYNhk+G7zb+KOk7epWaEnWWUsI8q8FReG+Ze7oulP3zrPjpfXK2IK6rP8ArS+uVZ8F9yv4i7DQui6XfC1Vvz0vrFQ+EV1biU7o6Wqljp4nZZ6rNe7uWKnB2Ofzu3Dsvi6eFnJkp52G5dF1ExycDG2ONz35RbPI4veeclx3n2L48NJ5Tu1a6peQg8JNnpgnEXUK2STyndq+gL/Kd2rFXqf7WMEvdYVbxDFHxlrGlz5X+JGDtPST8FvSt2igdC0y1UxJttGYtiYOYD4R6T2L1pV/EeFFgmEKlYnrBdmLKOEyHy33DfQwbSOuyiX4xikm3hGRjmDWfc4+1WiBloSy7qxP5SPVZ+Gs91Yl8pHqs/DQDMQlp3ViXykeqz+RHdWJfKR6rP5EAy0Jad1Yl8pHqs/kR3ViXykeqz+RAMtCWfdWJfKR6rPw1kVWJfKR6rP5EAy0Ja904l8pHqs/kWe6cS+Uj1W/yIBkoS4ifijzZtRc9DW/hreZhOLn/wCSwdeT7IygLyhUjvNi/wArj+b+Esd5sX+Vx/N/CQF4QqN3lxf5XH838JY7yYv8rj+b+EgL0hUqKjxePfNFIOYhv8rfpUrSaQytOWrhLD5TblvZ9xKAn7ouqZpDhFWL1GG1Ej77XUz5CWP5+AkO2N/6Ju3qVfwvSaapYXRzSgtJbIxxLXxvG9j28hWcYZ3PaFLX0aGndF0uO76r42T1is931PxsnrFZeE+56+ivuhjXWUvoK+pBB4WTZzm49IO9W/CsV4UWeMr/AGHpH3LGUGjynRcOZJIQhYHiCisQrduUbhvW/Uy5WEnkCpr57kk8u1a6/uPCikty5aUfEbb2JkVIXoVQUHwiBItQrxmx9HRY2VQUDjtVw0gi/wBNvGk/SPI3q/8AeReRUWUDjWJcBBJJygbPOJsPaVct6juaip7blerFW8XU32+/uNvGdIg73JpAY3YQCACRydQ5uhaLcbaN1vYq7ohowcSbO4S8HwIaTdmfNmDz5Qt4ntVXFcushSj7K2OdlUb9Z7jLGOt6PYtylxtvR7Eqe7V9YsSss3RMVUL7phjz5+DoaU5ZKn85IN8UA8c9ZAI6gecK34BRspoGRQjLHGMrRz85POSdpPKSl1q9p+EfPUu2kkRM6AACbfMV/D7C3Muf4tdq3SgurL1JZWWTAqAs91BQ3Co4Vc36cz2wTbKkLNXiQjjLt55BznkChBMvUY4R4vubtVijeSqSUI9WQ0e4allJHJU1LuMRd7jvA+Cxo7BbnVPl0zdXPzO4sTTxRcf+l3OVA61tITPUtpGHiR2dJ0vIuL+a09riq9HVhjQ1uwAbAumhBQjpRgM2LSBjBZoaB1j2r34St6O0KjR4BXOALaSYggEEAEEEXBB6io2ed8b3MlaWPYbOa7eDYHb2rMDL8JW9HaFnwmb0doSvdiNhc8ilIcDrXtDmUkxa4AtIaLEHcUBfPCZvR2hHhM3o7Qlga4gkEEEEgg7wQbEH0rDsRsLoBoeEzejtCPCZvR2hUZuj1ebWo5jfdxQotlS9zwxrSZHOyhg2kuvu2dSAZvhM3o7Qs+EzejtCpOLaL11JDw08Nox4xa4OLPOAUL3egGh4TN6O0Kb0daau7t0YNi7yj5LftKUGDxuqqiOGPxpHBoPMOVx6AAT6F0Ph1AynhZFGLMYA0feecneekoD7RQhos0ABe1TNKtalLhtRwE7Ji/K192sBbZ17WN+gqH/L5Q/F1H8MfehAy0Jafl8ofi6j+GP5kfl8ofi6j+GP5kAy0Kq6HaxKfFHyNp2ytMQa5xe0NFnEgWN9+wqI031vw4dOYI43TyttnAcGtZfcC7lPQgGCvL4wRYgEHkKqugmsSHFWuyNMcsdi+NxBNjuc0jeFbEBWMekfQtM8QzRDbI2/ijyurp5OpU3Sxw4uLYfZxAAqmDdNCDYl4G6RnPzDo2taSMOBDgCCCCDtBB2EEcoSdo6bvXi01A7bTVTTLADtAuCCzsa9h58jedSnhmUZaXkm6bSBkjGvZYtcARu3Hn6V9Ri7ej2JeQwGlmmpzujeSzzHbR7CO1bPdKvRpprJu40VJZQwoMWb0exSDcSba4sClhHW2WwMV2KHSMZWuRy4TiYmZe4zN2O+w+lb6VGg2O5KwNJ4soLT5w2t+gj0prAqrUhoeDV3FLwp4I7H5LQO6VUMytmkf5gqtYdAx8lpXZW8/P0X5FzPFU5VoRXb6mxsGo0pSZ8MyMymjV0jdgjLum33m68YhhsboeGg2AeM3b6dh3EKi7R4bjJSa6pFpXCylKLWd2Q+ZU/WJPlpmDypB7GuP3K3ql6yvzMX6w/VK2nAedWT8ilxX2EiX1JuvDXebF9WZKpr9g6k1tRseaOuA3kRAelsoWs/DMIwgCKsDqyqAHCBou1htuylwa30ku6rrq1PTORoXDMULPOjhE16DB8GxgGOla6lqACWi2Um3KGZiyQDlAIPUlpj2CSUVS+CYcdh3jc5p2te3oI2+zkXtGopPG5g6eOYxtA4suHxfpve4+sR/wCIVluq7oX730/W/wCu9WmgojM/KNnKTzDnXC8bjKpdKMeb2+LL1PlE+F0XU7MymgOVzS93Ly9u4BeBSwT/AJm7HjblOwEcv/oWvdg86VOOrtnmZ6iFutujdlY9y++O0bYntDBYFtztJ5elaLzank9P0KzYUHSvdEuqz8iG+Qgq2vMtRLKd8j3u9BcSPZYLx3StMFZzLrDE6W1WYv3ThUJJu6O8Lv3DxfmFiV2uai4HFC8bp42v/ebxXfYpvUDi+2opyd4bM0dXEf7DGtvX9hl4KecDxJDG49Dxs9oQgVeDUhqqmGBv+rI1p6r3d7AV1TBCGMa1u5oAHUBYJCajsH4bEXTEcWnjJHnv2D2BO2fHY2VkdKT7pJG+RvUwgW9PGP7pQMQOs7Du5cVmaBZstpm/v+N7QorRakNTXU8PI+Vl/Nacx+hMbX9hHEp6kDxSYnnodtbf0hV3UdhnC4m6QjZBET+885R7AUA69KMUFJQzzbuDicW+dbKwesWpEascXhhxSN9SQAQ5rXHc17rWd7LelMTXpi/BYeyEHbPKL+ZGMx+cY0l9G8FNdVxU7XBhlJAcRcCzS7d6EB0tpNjNPDRyPncwsLHDLmHHuNjRz3XMPD23Jg41qWnp6aSZ9U1whjc/LZ23K0mwuNm5LPMgGdqQpuFxF7z/AKULiOhz3NaD6uftT2SQ/s/H+9VX6qP67k70IZz3rz99v9iP6z1U9HtF5697mUrA9zBmcMwFgTa+3pVs15++3+xH9Z6xqUxSKnr5XTyMjaYCAXENBOdptcoSaP5IcS+IHrtR+SHEviB67U+fDOi+VQfxG/ejwzovlUH8Rv3oMlI1O6G1WHy1Jqo8geyINNwQSHPuNnWO1VzWbqzqXV0lRSxmWOZweQ3xmuygOBvyXBPpTqoMTiqG5oJGSNvYljg4X5iRypVawNa1ZQYjJTwtgLGhhBc1xdxm3NyDzoQbup7QGaifJUVTcjnsEbGcoGa7iewDtTSS71U6fVOKOnFS2ICIR5cgcDdxde9z+imIgBK3XjBwbaKrbsdDPlv0OGcDti+cU0ktNfnvXH+0M/45UBUdN48tYx4/1Ih80kfRlUNwyndNBtpj/wDUfpCkNXWj8NZ3QJmZyxjDHxnNsTnHwSOYb+ZbKlLTS1M6C3qKnbqcvzmVLhkcMr26mwzDbRVLHVVQAOFsLtY618oBcGjq2nnX2r9GaOvo31GHNMckdy6PaL5RmLHMJIBI2gg2P0Z+Muzx3M/So8m4vD32KTg9YWVMLuaRh+cF0HA67QucaM+6M89v1gui6M8QKtd9UUeJL1omhpH+ZKruHYa6d1m7APGPN95Vi0j/ADJUfo1O3jsJsXbR07LbOlcxe041LqEZ9MfcxtpyhbylHrk8OoqWM2fI5xG+272Bb0Ii7ll4G5bZ17335en0KKdo5MHWABHPmFuvnUtDA2OllY05nNa7ORuzFu4dQAXnbxmpSzTUVh+f/TKs4tLE3J5XkVYBUzWWPcYv1h+qVdo27VS9ZQ9xi/WH6pXpwFf+kvd9SOKv1ES2otxDK0jaRwJA5yBLsSqqKh0j3Pebve4ucTvLnG5J9JTX1GPysrXc3AnsEpUZi2rTu0mqwmSOSGY5+Cc7I6Nztrmc1gSeKbEbtq6pSUaksmjw3FYKLgdU+KqgkjvnbLGW25TnAt6QSPSmBr3p2iqpnjxnRPa7qa8Zb+u5bWiWq40cgq8TkiYyDjhgdcZm+K6R5AFgbEAXubdRpusDSnvjWmRlxEwCOIHYS0EkvI5C4km3NZZJqdROOxHsx5ly0M976frf9d6YGjQsyQ8uz2AkKgaGf5Cn65PrvVwwbEeBfxvFdsPRbcfpXJ39SNPiEXLpj55LUOcTQc4k3O87T1lfSkeWyNI3hw+lS9XgGc5oXNLXbbX2beYjkRTYUICHzOFweK0bbu5N+9aiNjXjVy1yz7W3mZ5R40n/ADjfN+1RUv8Al5PT9CldJ/zjfN+1RUw/u7/T9Cv0v6m/zYj9pzoAs5UNWV0ZBatVuK9zYtA4niyOMLuqQZR87IfQnZrTwvujCKhoHGY3hG9bDdc2wyljg5uwtIIPMQbg9q6toZ2VtGx52sqIgSOiRm0e0hCGUrUbg/A4aZiNtQ8v/cbxW/aqbpLpdl0mbMHcSnkZD+43iy+18qccoiw6gdkFoqaJxaL8jGkgX5yfpXK9ROXvc9xu5xLnHnJNye1AdLaycH7rwqoYNrgzOzzmcYfaqlqBwzLSTTkfnZMo81g+8lXPQfFBWYXA920ujySecziOv12v6Vu6PYDHQ0whiJyNLnXNr8Zxcb9vsQgS+vPFOFxFsQOyCMA+fJxz83IoLVa3/GaXz3f8T1F6UYn3VXTzckkr3Dzb2Z80NUrquH+M0vnu/wCN6Ej903966v8AZ5fqFcrhi6o0397Kv9nl+oVyyAgQ1P7P7f71Vfqo/ruTuSS1Af5mq/VR/XcnahDOe9efvsP1Ef1npfspy/c0utzNLvoTA15++3+xH9Z62dQpviEzTtBguQRcXD22PtKEi572P+Kd/Dd9yO9j/infw3fcuve52+S3sCO52+S3sCAX2oyHJhbgW5Tw8my1j8FLTXN78zeZF9RdHMjA3ADqFlzjrm9+ZvMi+ogLT/Z78es6of8AsTnSY/s9+PWdUP8A2JzoQCWuvz3rj/aGf8cqZSWuvz3rj/aGf8cqArGmLeLT/qvtCntTp90qfMj+s9Q+lrPcoTzRfaFMan/HqfMj+l6v/wBj87m5/wAL87lAqpjJI57jdznOcT0uJJ+lMHVB/wDKHJlj2fxEu3DamLqgG2q82P8A7F61v0y1d/oP3fNC+o2+6M85n1guiaLxAueqNvujPOb9YLoWi8QKvdbFHiXWJp6QNvCVUrq74jDmicOhLSfECxxad7SQVy/FaTk4yRFhUSTiya7ufa2d9ubMV82yEDYSL79tu1Q3fZZ77LUaJvqzYaoroibp/HHWqlrIpf7vfyJQfQbj7QpRuMWNxybVv6VUAqaclu6Zl2nmcN3tt7VueEPw6nM1vEfXhyE1DUvjvke9l9+Vzm367HbvK9UWISwOzQSPjPKWPcwnrynb6VrSSWJBFiDYjmI2ELwZl2WUzm+ZvV+LTVFuHmkltuzvc4DqBNgtOy+fDI4ZMpE5Y09CZf7jH+hK5p9JuPrq3UdE6U2ZyC5J3Dm29KX+gFWHwvjv4wzDzm7HezKfQrTTY86M3abHl5jzgjlXIcbtk7iNSSenfBctamqn/tciVJdGSLuYeUXI/wD1ffDqd00rd5AILnG5sAb7/QtYaa3HHjB9P2EFeJ9NHEWY0M6d59HIFqo2tGLTc20tsc/sWcklpDUB01h8EW9O8rVc28J6QoI4qpjA6wStcz4Q2jpB3+36VNvKTu/Gluw+mDn2rpuDmkjO9j3N7HEL55VatZeDGCq4YDiSbD0PA+1tuwqqCRdWYGcq6E1MYrw2FtYTxoHuj/dPHb7HEfurnrOrBoxp1U4cHimLAJCC7MzNtbe1ubeUA4ddOL8DhvBg8ad7Wfut47va1o/eSAyqd0m02qcRyd0lp4O+XK3L41r37B2KCzIB1ahsXzQT05O1jhI0fovGV3taPWV108xXubDKmQbDwZY3zpOI0jqLr+hc76N6VT4fKZKYtDnNyHM3MMtwd3WApHSDWRWV0HA1DmFmYOs1gabt3bboCsZVaNWA/wAYpfPd/wAb1V7rfwPGpKOds8OXhGXylzcwGYFp2dRKA6T0297Kv9RL9QrlwBXas1uV80b43uiLXtcxw4IbWuBBG/mKpdkA3NQNHtq5Tu9yjHWM7j9Le1ODMl1q4hFFh0bHbHyEzSc4L7ZWnqYGDrurP36HOhAmdeR/xb/Yj+s9bOoQ/wCIy/s5+u1M6sipZn55oYpH2DczmgmwvYX9J7VmhZTQPzwwxxuIylzWgHLcG3aAgLZmRmUD36HOjv0OdAT2Zc4a5T/jM3mRfUTy79DnUdVU9LK8vlgie91ruc0EmwsLnoCAo39ns8es6of+xOfMqtQdz05cYIo4y6wdkblvlva/ae1bnfkc6AncyVuvSpzx0dK3a6afNboaMn0y+wq6HG2gXJsBvJ2ADnJ5kraWuOL4y6qH+XphwcJ5Da/G9Jc53pYgN7TGwY0czQO11/oCqkM7mXyOc2+/K4tv12O1TGmuJgyhg5OMeyzR2bfSq53QtpS5QSOitsRpKLNiy+sE7mXyOc2+/K5zb9djtWn3QsipXpqRY1ok8MhzTRjnewfOCflGOIOpJTQOlM9Y08kfGPWdjftPoTvhbYKhcyzLBpb+alNJbHpwul9pXgdpc43O39aYa0sSoBKwgqjWpKrBxZTp1HCWpCt72FHewqfrKMwus8HLyOt9P3rUNfEN7h2O+5c3Uo16ctLi35G6hUpSWckZ3sKn8B2xmCQ7zeInkdyt6j9pWl3zh8sdjvuQMSi8sdjvuU03XpyUlF/BkVFSnHGpfEo+n2ijo5XTMbsP5wcx8r7+1UzgU/hURVbMryM4Fg6xs4cztm/pS80l0Ecwl8AuOVn8v3Lr7S5U4rUseZzlxRcZcihmBHAKXOCTfFu9ix3mm+Ld7FfzDuipiXY9aMYmaaYEmzSRt5Aec9B3HrTEqWNdaRviu3/onpS67yzfFu9is2jDqqP3N8L3xnZybBzHbu+jpCrXVGnXp6W1nYwi50Z60m0+q+q+pYO9pQcMK3GNfDva4x83wmdXOOhfY4lD5Y7HfcuHuKFxRnp05XdG3i1JZI3vYV96CF8MjXs3tPoI5QeghbXfOHyx2O+5emYlD5Y7HfcvBekfwfwZPI++lWAx1tOTa7XDaOVrvsIO5JDEsCfSylkg2X4ruQj7D0J9UeLRjxXA32EWNj17Fq43o1FVRkgXB3tI+g/bvXSWleU4qM00/IxaElDhgcNhX2GDKwYrq/micTA7Z5Lr+xw+0KHfQVbNhiJ6rH7VeIPj3mWRgy9hlV8S/s/qs5Kr4l/Z/VAeO8yz3nC9Zar4l3Z/VGWq+Jf2f1QGO9AWe9IRlqviXdn9UWqviXdn9UBnvUFY9DtBjUy8I5vuMZ233PcNoYOcDeezlVcZ3UCLwOIvtG6/RcG49Ct9NrNxCJjWRUMDWNFmtDJLAfxEAwO87kd53KhjWvifyKH1ZfxF7/KtiXyOH1ZfxEILx3ncjvO5UQ618T+Rw+rL+IsflYxT5FB6sv4iAvnehyO9DlQ/ysYp8ih9WX8RH5WMU+RQerL+IgL53ocjvQ5UP8rGKfIoPVl/ER+VjFPkUPqy/iIC+d6HL51FBwbC+Rwaxou5ziGtaOcuOwKjP1k4vKLR00EZPwshJHryEexap0WrsReHYhUPe0G4jHFYOpoAaPQL9KA+GP4+/EpDSUF+BvaaexAcPJaN+X2u6BtNkayLC6MMaNtrAcr3bzc9J2k/0W03DBQQgQwlx5LABo6ST/UqqYg2WV5dKCT1bAOYDkC96UE3mTLttRi3qm0kQFQ18j3PebucSSekr59ylTPcbvJPYjuN3knsV3MO6Nrqp/yXxIbuUrLaNxIAFydgHOeZTbMOe42DT2K6aJaG2cHyDbydHUvOdSMV1PKrXp045TyyV1daM9zQ3d47uM49PN1BXkL400AaLBfdUG8vLNJKTk8sEWQhQYmrVUYeNoUTNo8w/BCsCxZAVrwbZ5IQNG2eSFZcqMqAgYMEDTsC2n4WCNoUplRZAV2TRxh+CF48GmeSFZcqMqArQ0bZ5IWxBgbW8gU7lRlQEVJhQI3LSfo6zyQrFZGVAVrwbZ5IWRo43yVZMqMqAhIMEaOQLfZRADctzKgoCLnwoO5FoyaOtPwQqbpprrZTSGKkYJXg5b34t725Np27gN6rjNdlfA4Oq6VojJ35XsPoLiRfoKAaPgyzyR2LHgyzyQq3pFrMkbhDK2niMbuGYxzJW2zNN91jcAjdyqq0muzEJgTFRseAbEt4QgHfbf0oBneDLPJCPBlnkhUvRfWNiNXXwRTUohic48I7K/aMjrC7t22yhsR111kFXNA2GKUsmexh44cRnIa2zTYnkQDN8GWeSEeDLPJCWv5cK2Eg1NEGMJtf3Rp9GbYepWHGNaUkmHxVOHR53ifg5Yi0u2ZCeTaBtaboC0+DLPJCz4Ms8kJWVWvWuiIEtJGwkXAdwgJHOLlblBraxKokiaKQMZJJGDIGSOAY5wuRm2eKd/SgGP4Ms8kdix4Ms8kJdaT63qumxCelY2MtEzWMeQczGnJcWBsd5386mNZesuowuriZE2N7JIQ4tdcWdmO0Fu3dyIC2+DLPJCPBlnkjsS0i1z4k5oc2hBaRcENlIIO4gqWw3WLXy0NfPNEIXQRxuhaWOte5zE5tpvsCAuvgyzyR2I8GWeSOxVTVprKqMUqZmytjYyOHMGtBN3XPGJdt9CqtLryri7gm08crwXDZnDnZSduUHmCAavgyzyQsjRlnkjsS1k1u4rY2oADY2OWU2PIbX2qW001mVWHx0Lw1jzPTl0rXgt90GTaMu0bzsQF6h0eYPghSEOGhvIk3FryrsokdRNMe/MOFtbnDtoV60I1rQYi4RkcHKdgaTvO+wPL0IDd0oxeKmIYW55HDNlzsjYxmYNEksshDY2lxDRvLjsANjaOweoiqXhjowx7mufGRJHNFK1hAeYpozZxaSLtIDhcG1tq9aa4e5s7nuzthn7izTtDnGA0lQ6Qh2Rri0OY8lrrZQ5vGtcL46J0RklibH7pHT1FTUSVdnjh3SsfHG3jtGaQtku/JxBwYt41gBO+DTPJCBo0zyQrLlRlQEFT6PsB8UKXgpg0bF9rLKAEIQgBCEIAQhCAEIQgBCEIAQhCAEIQgBCEIAQhCAFHaRSObRzlnjCKTL15TZSK8yRhwIO4ix9KA5h1R0bJsXh4cXADiL+WG8W/tXRuJ4HTzsDZo2FoII2AbQbj6Ek9LNXNXh1YanDwXMLi4AWu25uRY7COhfKs0nxyvDYhGY9o4zW5DfnLiT7EBeNekTWYOGsAAE0dgN3KlroBpTW0tO9tFSRzNL7veQSc1hsPGHJZXbTXRyt7wNine6onMzHbgC0crRu4oVR0VxPFcNiMdPSNs52YlzQXE7tpzIBg6B6T4hVV2WspmQRCN5GVo4z7ttd1yRsulBX1kcOOSyzZskdW95ygEnLITax6ky9GdMMXqK6nZUwiKEv8AdC1gFxldYE5jsvZUubRWpdjZkMDzEazMXbLZOFuTvvayAkdYusqlxKlbBTQPD87SCWtbtGwDYSTv3K+6l9FH0tA41DbOmfnykA5QGgD07FUNaerqSGqZU0MeYPPGYLbHAb9vRs7EydXOkE1TTZKqJ8UsVmnNYh7bbHAg+g9SAUuv6MNxKMNAA4AbBs+G5OHV/TNOF0hLW34GPbYX8UcqWGvDR+oqMQY6CJz2iEAkWsDmJttKa+gkDmYZSteCHNhYHA7wQLEIDnjWB7/T/tDP/BWLX9/nqf8AZx9YrR040YqpMankjhe5hnaQ4WsQMlzv6Cp7XbgE9TWQOgic8NgAJFthzE22lCTVwLWjUQU0UUWG5mMYA11pDmFthvl2qxVWkMtdo9iEs8IgcMzWsDS0hgDbXvtO2+1XLV9hYbhdM2WMB7Ymhwc0XBG8FY1jYeXYRVRws4zmWDWgC5uEIFTqB/zVV+o/8iqXoviUtPiAfTwtmlDpMjHbuW5G0cl0wtSeBT09TUmeJzA6CwJttIJuNhKp+C4XiFFV8PDS5ntLsucNIFydoGbfZCS5v08xd4yihjZcgZw0EtF9pALrbl8P7Qh91o/1cn0sWX6wMcsbUsY6eDGzp8dfPWlhVXWQ4e7g3ySCnPCnYCHnLe/TcHchBftVdBHJglPwjGm7XXJAv47uVJB8XA46G09w0VjeDt5PCjd0b1YsPxvG46ZtNBAGMaMosxgNuu+9WbVrqplZUisxA3eDma3fxj8Ik7z9CAcLdyyhCAEIQgBCEIAQhCAEIQgBCEIAQhCAEIQgBCEIAQhCAEIQgBCEIAQhCAwQvLYgNwA6gAvaEBghYyDmC9IQGMo5kZRzLKEBghAbZZQgMFoWQEIQGMg5kFqyhAYAQQsoQGA1YyDmC9IQHnIOYLOUcyyhAYDBzLKEIAQhCAEIQgBCEIAQhCA/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 descr="data:image/jpeg;base64,/9j/4AAQSkZJRgABAQAAAQABAAD/2wCEAAkGBxQTEhUUExMWFRQXGR8YGBgWGRwaGBgYHh0cGhwgIBsbHCggHhslHR4gITEhJSksLi4vGCAzODMsNygtLisBCgoKBQUFDgUFDisZExkrKysrKysrKysrKysrKysrKysrKysrKysrKysrKysrKysrKysrKysrKysrKysrKysrK//AABEIALIBGwMBIgACEQEDEQH/xAAcAAEAAwADAQEAAAAAAAAAAAAABgcIAwQFAgH/xABQEAACAQMBBQMFCwoDBAoDAAABAgMABBEFBgcSITFBUWETIjJxkQgUFzVCUlRygZLSI3N0gpOhsbKz0TM0YhjBwuIVJCU2Q0RToqPhFsPw/8QAFAEBAAAAAAAAAAAAAAAAAAAAAP/EABQRAQAAAAAAAAAAAAAAAAAAAAD/2gAMAwEAAhEDEQA/ALxpSlApSlApSlApSlApSlApSlApSlApXy7gAkkAAZJPIAVTu2G8+4upGs9FjeVhyedF4vudgXs8o3jjsagsDa7bmz05f+sS/lMZESedK3d5vYD3sQPGqd2j37XUhK2kKQJ2M/5STwPPzR6sN66+9F3H3lw3lb64WIseJhkzTEnrxHIUHx4mro7ztnNO0qNLeFHnu5F4jJK5xEnMZ4U4V4ic4yDjBPdQQvUttNQnJMt7Oc9gkZV+6pC/ur3N2+mafNK02qXaqinCwsW4pD1yzAckGew5Jz0A5xrSdnLu5/y9tNKPnIjFfvYwPbUjg3Sas3/lOH60kQ/480GjdndW04oIrKa14R0jhZBj9VT1+yverKk+6TVl/wDKcX1ZIj/x12LDV9d0rqtykS9VmRnhwOzJyFH1SKDUdKqzYffRbXRWK7UW0x5Bs5hY/WPND4Ny/wBVWkDQftKUoFKUoFKUoFKUoFKUoFKUoFKUoFKUoFKUoFKUoFKUoFKUoFK8ja++kgsbmaEZljhd05ZwwUkHHbjrjwrI9ttHdJOLhbiXy2eLjLkknxyfOHeDyI5UGrtotn2vj5KaRktB6UUZIac/63HNYx81eZ6k9lerpWlw20YjgiSJB8lFAHrOOp8TzrlsJWaKNnXhZlUsvcxAJH2GuegVGf8A8Es2upLuaITzuQczecqAABQqHzRgAcyCc5Oak1KD8VQBgDAHQCv2lKBSlKCNbQbB6feZ8tax8Z/8RBwSZ8WXBP25rq7NbPXOnFYopjc2WcBJSBNAOzgb0XTvU8JA5jPomX0oFKx7tZtDdTXsssssgkWRgAGI8lwsQFUA+bjHZ6+taY3XapNc6XbTXGTKysCx6sFdlVj4lQDnt69tBKqUpQKUpQKUpQKUpQKUpQZt292w1ewvprf37JwK3FGSqc425pz4OZxyPiDU13HbezXjTW13KZJgPKxsQASnJXXzQByPCR2niPdXx7ofZnytvHeoPPhPBJjtiY8ifqv/AFDVKbI661leQ3K/+G+WA+Uh5OPtUkUGy6VxWlysqJIjBkdQ6sOhVhkEeBBrloKb326zqVhNFNbXLpbSjhKhUISVezJUnDLzHiGrw91G8+6kv0gvZzJHMOBSwUcEvVOYA9L0cd7Crg282cF/YzW5xxkcUZPyZF5qfAZ5HwJrIJDxvjzkdG8QysD7QQaDVu9bav8A6PsHkRsTyfk4e8OerYIPork8+WcDtqhtP3i6zNKkUd47SSMEUcMfNmOB8iulvB22k1N4GccIiiVcdhlIHlXA7AzAYHcoqa+552W8rO99IPMh8yLxlYecf1UOPW47qC+dNgaOKNJJDI6qAznGXbHM4HIZPZXZpSg8/X9WS0tpbiT0IkLnxx0A8ScAeJrMEu9TVSxPvxhkk4CpgZ7BlelWH7ovabhSKwQ82/LTY+aDiNftOWx/pXvqqdgdnTf30Nvg8BbikI7I15tz7MjkPFhQaS3VtdSafHNeytLJP+UHEFHDEfQGFAHMed+tXLa7uNMjnFwlnGJAeIc24A3eIy3AMdmBy7K9LarUjZ2M88aKTDGWVT6Pm9By7KpX4frv6LB7X/vQaDrgvryOGNpZXCRoOJmY4AArj0m6MsEUhABeNXIHQFlBOPDnVH+6J2nYyx2CNhFUSygH0nPoA+Cjzsf6h3Cg59qt/DcRSwgXhHLys+SW8VjBGB2gk+sCoNcb2dWY59+EeCxxAD2Jn21G9ntDmvZ0t7dOORvsCgdWY9ijv/3kCri033P44QZ708XaIo+Q/WY8/XgUFefClq301/ux/gp8KWrfTX+7H+CrS+AG1+lz+xP7U+AG1+lz+xP7UFW/Clq301/ux/gp8KWrfTX+7H+CrS+AG1+lz+xP7U+AG1+lz+xP7UEJ2H3ialPqFrFLdu0bzIrLwoMqTzHJc1paqu0Hcrb2tzDcLczM0Tq4BC4JU5wcCrQY8qCMaxu8065n98TWqtKcEkM6hiO1lVgrHxI59tSWGJUUKqhVUABQMAAcgAB0FUA+/wAuwSPesHI46v8A3q3t3m0T6hYx3UiKjOXBVM4HC7KOvPsoJJSuK5uEjRnkZURQWZmICqBzJJPICqv17fpZRMVt4pLkj5QxHGT4Fst/7aC1aVQsvugZc+bYoB4yk/wQV8f7QE/0KL9o39qC/aVQX+0BP9Ci/aN/an+0BP8AQov2jf2oL9pVBf7QE/0KL9o39qunR9TaayhuRHl5YEl8mpHpMgfhBbA6nGTQepSoYdv1VInltpY0lufeqktG2HDOjseFjhFKHJ7uYrxLrfRbI7J72nPCxAPmAMAeTDLZwRzHgRQWJqlglxDJDIMpIhRh4MMH7axttBpL2lzLbyenE5UnpkDoR4EYI8DW06oj3RmzWHhvkXk35GXHzhzjP2jK5/0rQSP3P+0vl7JrVzmS2OFz1MTZK/dOV8Bw1alZF3Z7Se8NQhmJxGT5OXu8m/Ik/VOH/UrXINB+1mvf7s2La+W4QAJdAsR3SrgP7cq3rZq0pWU97+1Pv/UHKNmGH8lFjoQD5zfrNnn3BaCGW0DO6ogyzEKo7yTgDn41sXY3QFsbOG2XnwL5zfOc83b7WJx3DA7KxuDWs91e1Hv/AE+KRjmZPyU3fxr8r9ZcN3ZJHZQS+uG8uVijeSRgqIpdmPQKoyT9gFc1VX7oDaXyFktqhxJcnzsdREuC33jgeI4qCh9rdca9vJrl+XlGJUH5KDki/YoAq7fc8bM+St5L118+c8EeeoiU8yPrOP8A41qjNntIe7uYbeP05XCg9w7WPgBkn1VsjTLBIIY4YxiONAij/SowPWfGg8Led8VXv5lqyHWvN53xVe/mWrIdBtHZv/KW35mP+RayzvVufKateNnOJeD7gCf8Nam2b/ylt+Zj/kWso7xoiuqXoP8A67n2sT/voLR9zVp4xeTkDiykSntA5s3PuPm/dq76pv3Ncg97Xa55iVSR4FcD+B9lXJQVzc76NNR2RjPxKxU/k+0HB+VXH8N2md8/7P8A5qqHVt2uqPPKy2UhVpGIOU5gsSPlV1Pgv1X6FJ95PxUF0/DdpnfP+z/5qfDdpnfP+z/5qpb4L9V+hSfeT8VeXr+yF7ZIr3Vu0SseFSxU5bGcciewUGidI3u6fcTxwRmbykrhFzHgZJwMni6VPH6Gshbt/jWy/Pp/MK16/Q0GIp/Sb1n+Nah3GfE1v9aT+q9Zen9JvWf41qHcZ8TW/wBaT+q9BEPdHbQsogskbCuDNKB8oA4jHqyGOO8L3VRtvA0jKiKzuxwqqCWYnoABzJ8Ksn3QrZ1UeECD97n/AH1++55tFfVGZgCY7d3XwbijTP3XI+2g6Vhua1SRQxiSLPZJIoPsXOPt513fgM1L51t+0b8FaVpQZq+AzUvnW37RvwV1NX3O6hbwSzyNBwRIztwuxPCoycDg61qCo7vE+K779Hk/kNBj6tj7CfFtj+iw/wBJaxxWx9hPi2x/RYf6S0HVv9iLeWAQO0vAJJ5AQV4uK4Eyv8jGF8sxXlyKrnODmO6nuYsZpOMy3KeaqhUeMKAiKgwDET0UdtWRSgV5G1mhre2k1s/SRCAfmuOaN9jAH7K9elBiK7tmid43HC6MUYHsZTgj7CK09uW2pF5p6IzZnt8ROM8yo/w2655ryz2lWqBb9tgnWVtQt04o3A8uqjmjDlx4+aRjPcQSevKobC/lgfjhlkifGOKNijY7sqQcUGoN8O1gsbBwrYnnBjiAPnAHk7jt81T17ytZatoGkdUQFnchVA6licAfaa5b+/lnfjmleV8Y4pGLtj1sSat3cTsE7SrqFwhWJOcCsObueXHj5qjoe0kEdKCIbzdg20xrfBLJLEOJuwTKAJAOXTJDDPee6u7uS2sFlfCORgILnCMScBXGfJt7SVPg+eyr63hbKrqVk9uSFf04mPyZBnH2EEqfBjWTNV02W2leGeNo5EOGVhz/APsHqCORHMUG1pJAoLMQFAySTgADmST2Csj7ytpff+oSzA5jB8nF+bXOD+sct+tXjy6/dNF5FrqdocY8mZXMeB0HATjH2VybNbPz306QW6FnY8z8lF7WY9ij/wChkkCgtj3OezWWmv3HJfyMWe84MjfYMKD/AKm7qvavL2Z0SOytYraL0Y1xntY9WY+JYk/bXqUEY3nfFV7+Zash1rzed8VXv5lqyHQbR2b/AMpbfmY/5FrOW/fSTDqryY82dFkU9mccDD15XP6w760bs1/lLb8zH/IteFvM2JTVLbgBCTx5aFz0BPVTjnwtgZx0wDzxghRO53bVNNun8tkW86hXIGSjKSUbA5kDLAgfOz2YrS+m6zb3ChoJ4pVPajq38DyPhWPdf0C4s5TFcxNG/Zkeaw71bow8Qa8yg3D5Qd49tPKDvHtrD1KDcPlB3j21UXukWBsrbn/4/wDwNWe6UEk3b/Gtl+fT+YVr1+hrIW7f41svz6fzCtev0NBiKf0m9Z/jWodxnxNb/Wk/qvWXp/Sb1n+Nah3GfE1v9aT+q9BWHujLMrqEUmPNkgAB8VZ8/uK+2o3um2pj0/UFlmyInRopCASVViGBwOZwyjPhmr53s7EnU7UCPAuISWizyDZHnIT2cWBz71HZmsvalp8sEjRTRtHIvVXBB/f2eNBsvTdYguFDQTRyqehRw38D18K71YcpQbjqPbxPiu+/R5P5DWPaUCtj7CfFtj+iw/0lrHFbH2E+LbH9Fh/pLQe5SlKBSlKD8IqFaxup0u4Yu1t5Nj1MLGMfdB4f3VNqUEJ0fdTpduwdbYSMOhmYyD7pPD+6pqBX7SgV4+0Wy9pfKFuoElxyDHk6+p1ww+w17FKCu13L6VxZ8lIR80ytj9xz++pnomhW9onk7aFIk6kIObHvY9WPiSa9GlApSlB1tSsI54nhlXjjccLLkjIPZkEGot8Fmk/Qk+/J+OplSg47aBURUQYVQFUdwAwBz8K5K8vXrCWRM28xhnXmjEcUbf6ZEPIqe8ecvYeoMDG9hrSX3vq1o9vIOkkXnxOPnAHnw+riPfigsm9s45UKSxpIh6q6hlPrBGKjVzu10tzlrGIfV4kHsQgV3tH2zsLrHkLuFyfklgr/AHGw37q90Ggh3wWaT9CT78n46fBZpP0JPvyfjqZVxXNykY4pHVFHaxCj2mgiXwWaT9CT78n46fBZpP0JPvyfjro7S739OtQQknvmTsWDmv2yHzceok+FTXSJ5HgjeZBHIyhmQHPASM8Oe0joT3ig8Cw3c6bDIksVoqyRsGRg0nJhzB5tipURXU1TVIbdDJPKkSD5TsFHq59T4VEdM20fUpTHpyMLdDiW8lXCj/TFG3N3I7WwF6kHkCHYO63SfoSffk/HUj0XSIbSJYbdBHEpJCgk4ySx5sSepruRpgAZJwMZPMn1nvr6oFdPU9JguF4Z4Y5l7BIiuB6uIcjXT2g2ntLLg99TrF5TPBxA+dw44ugPTiHtryPhO0r6bH7H/DQflxuw0pzk2UY+qXX9ysBXD8E+k/Qx+0l/HXP8J2lfTY/Y/wCGnwnaV9Nj9j/hoOD4J9J+hj9pL+OvA2/3d6XbaddTx2wR0jJRuOQ4c4C8i+OpFSObenpKjJvUP1VkY+wJmqf3tb0BqCi2tQy2wbidmGGlYdOXYg68+ZOOmKCrq2PsJ8W2P6LD/SWsf2Vq0siRRjid2CKO9mOAPaa2lpVkIYIoV6RxrGPUqhR/Cg7VKUoFKUoFKUoFKUoFKUoFKUoFKUoFKUoFebr2g295EYrmJZU7Aw5qemVYc1PiCDXpUoKH2p3DuCXsJwy/+lNyYepwMH1ED11AbvZ/V7HkYruEDtiLlPvREr++tbUoMaPtRfdDeXXqM0n4q825unkOZHZz3uxY+01pDePtDdMjQWGm3EjsOE3DwEKgPI8AZclvE4A686p2y3VarJjFmyg9ruiY9YZs/uzQeVsXqVrbXC3FzE83ksNHEvCFZx0LseijrgA5OM8hgzXWt99/P5ltHHb8XIcI8rJnuBYcPPp6Oa9LQtwczEG7uUjXtWEF2I+swAB+xqtfZTYKx0/nBCPKdssnnyH9Y+j6lAFBVWyW6281CRbrV5ZQnURuxMzjrg5/wk8OvgvI1een2McEaxQoscaDCqowAP8A+7a7FKBSlKCj/dMKT7wwM/4//wCiqP8AJN80+ytvkV+cA7hQYh8k3zT7KeSb5p9lbe4B3CnAO4UGIfJN80+yvU0jZi8umCwW0sme0IeEetj5o+01srgHcK+hQVXuq3U+8WF1dlXuceYi80iz1OflPjlkchk4z1q1KUoFKUoFKUoFKUoFKUoFKUoFKVCt4e8e30sBGUzXDDKxKcYX5zNz4QSMdCT3UE1pWdZd/d9xHht7ULnkCshbH1hIBnxxVibuN60WoyeQkj8hcYJUcXEkgHM8JwCGA58J7AefWgsalVNvI3rT6dem2jgikUIrcTFgfO9RxUW+H66+iQfef+9BoKlVFu73tT6hfR20lvFGrKxLKWJ81S3acdlN4m9qfT76S2S3idVVSGYsD5yhuw47aC3aVn0b/rr6JB95/wC9TDYTfJFezrbzw+95XOEYNxRs3YvMAqT0HXPfzoLSpVU7zN6c+m3gt44IpF8mr5csDklhjkfCon8P119Eg+8/96DQVKz78P119Eg+8/8Aep9vX3gy6U1uIoY5PKhyeMsMcPBjGPrUFiUqG7r9sJNTtXnkjSMrKYwEJIICo2efblv3VWMu/u6DEe9IORI9J/70GgKVn34frr6JB95/71O92O8SXU1u2khjj8gqMvAWPFxCTrn6g9tBY9Ko7Zvfbc3N3bwNbQqJZUjJBfIDMASOfXnUu3r7wZdKNuIoY5PLByeMkY4ODGMfW/dQWHSs+/D9dfRIPvP/AHru6HvxuZ7mCE2sIEsqRkgvkBmCkjn150F60qut6+8OXSngWKGOQSq5PGWGOEqOWD41A13/AFz22kOPrPQaBpVS7J78be4kWK6hNsWOBIG448n5xwCg8eY7yKtqgUpSgUpSgUpSgUpSgUpSgVkHeTetNql4z5yJnQZ7FQ8C/wDtUVr6s9b7N386XUl7bxtJBL50gQZaKToxKjnwH0uLsJbOOWQuXQtmbWOxjthDG0RjAYFR5+QOJj3knnmvJ2W3WafYusqRvJMhyskrZIPgq4QHx4c1Tekb576C0W3CRMyKESVwxYKBgZHFhiB0J7uYNSfctdazNMHeWQ2PNna4HEGJ54jLedkntB4RzzzwCEX3/fGzfmo/4GuLRN7F7bW8UEdvaskahVZ4nLEDvIkAJ+yuXf8AfGzfmo/4GuTQN893a28VukFuyxIEBYPxEDvw+M0GhdAkElvBMURXkiRzwrgAsoJx2gc++s379/jib6kf8i1O93+966vr+C1kggVJOPLIH4hwxu4xlyOq91QTft8cTfUj/kWgk+h75LWCyht2snkeOFYzkoEcqoXnyJ4SfA1A93GiTXmpQeRTCpKssjKPNjRWDdezpgDtNWRru72K40G1ntoUS6jgSViigNMOAFw2PSb5Qzk5GO2ozuN20953XvWVsW9wcAnok3IKc9zDzT+qeWDQaOmso3OWjRj3soJ9pFZU3vRhdXuwoCgMuABgD8mnYK1lWT98fxzefWT+mlBpLZfToTZ2pMUZJgj5lF+YvhVT+6Y9Ox+rL/GKri2V/wAla/mIv5FqnfdMenY/Vl/jFQSD3OnxbN+kN/TjqgbW9MFysyhWaKUSAMMqSrcQBAIJGRz51f3udD/2bN+kN/TjqkdkfjS0/S4v6q0FhbNb37u4vLaB7ayCSzRxsVicMFd1U4zKRnB7Qave8hVYpOFQMo3QAdhrs8A7hXDqP+FJ9Rv4GgyHsB8Z2X6RF/OKs/3TPpWPqm/jFVYbAn/tOy/SYv51qz/dM+lY+qb+MVBBtj94t1YQGCGC3kTjL5ljZmyQARkOBjkOytAbtNZa/sI7maKJZGZwRGnCo4WIGASTnl31Q2xO9G5023NvFDC6ly+ZOPOSAPksBjlUo0zfneSTRRm3tgHdVJAkyAzAH5fjQc/ul/8AFsvqy/xSpNuFs45NJIeNHBmcEMobIwveKjPul/8AFsvqS/xSodsfvRutOtfe0EULDjL8UgcnLY7nA7KDrb29GitNUnigAWPzXCDohZQxA7hnJA7AQK0ju9uGk0yzZySxgTJPMnCgZJ7Ty61nHStl9R1m6MzI/wCVbikuHUrGB0yDyBwAAFXuHrrUmk2CW8EUEfoRIsa564UBRnx5UHbpSlApSlApSlApSlApSlApSopqmvyx6tbWuVEEkEkr5HMFM4PF2CgkbWMZPEY0Ld5UZ9uK7FdezvopQTFIkgHIlGDAH7DXLFMrZ4WDYODgg4Pdy7aD8eBSclVJ8QK/PeyfMX2CvoTLxFeIcQ5kZGQPVUZ3lavcWlhJc23DxxFWYMvEChYK3LsxnOfCgkqwKDkKoPgBR4FJyVUnxArw9qNohb6bLeIRyh4488wWYDyee8FiK8zdntHcXUc8d4FW6t5eF1UYHCyhkOPHzh+rQTJRjkOQrj97J8xfYKhWl7Q3d1NqohaJY7Y+Rty4wvl1U8ZdvmhgOzo1S7R2kMERmKNLwL5Qx+gXwOIr/pz0oO5XG0Ck5KqT4gVG95euS2WnT3MHD5RODh4hkedIinl6ia8eC119lVhdWGGAP+HJ2jPdQT8CvmSJW6qD6xmozcf9IpZxgzWvvvyg43OViMfEeQyM8XDj7alNB8pGByAA9QxXwLdBz4F9gqN7xNoZLO2X3vwm5nlSCAMMqXdu0dwUH7cV9bvNonvbTjmAFxE7wzqvICRDjp4jB+0jsoJPSorYa7K+r3FoSvkY7dJF5edxMQDk91efs3r93d6dcyq8K3CTSxxs44YwEYAcXXszzoJqLdB0RfYK+pIlbqoPrGa4bWQiJGlZeLgBdgfMzgcRB+bmvmz1OGUkRTRyEdQjqxHsNBze9k+YvsFBbJ8xfYK/JbpFzxOq4HEckDC95z0HjX5Z3sco4opEkHTKMGGfWDQckkSt1UH1jNfiwKOYVR6gK4ry/iiwZZUjz042C59WTXPHIGAKkEHmCDkEeug+qV1E1OEv5MTRmT5gdeP7uc126BSlKBSlKBSlKBSlKBSlKBVZ7aaHHea5YxTZMQt5HZckBwrclOPk5wSO3FWZUJ2u2Uup763vLW4jheCNlUOpYOxPosB8ggkHnkdR0oPH2g0eLTtT06ezRYBcSm2nijHCkikDhPCOXmnJz6u6uzorDT9au4GIWC8j99x55BZEz5Yes83Pgoru6dsteT3sV5qUsBNuGFvDbB/JqzDDOzSAMW8OnIHs5+RvvsxNHZrFJw3jT+Ri4fSKSqUlHI5C4xk9nTtoPR3VRGcXepuPOvZiUz1FvHmOMfuPrwKmOt6eLi3mgbpLG0Z8OJSM/ZnNfWk6elvBFBGMJEiovqUAe2u3QUlaXpu9P0fTnHnyXBinQ8/yVoSXU/qhDUm1C8Gn63NK3KG6szK3jLbAk/8Ax/zV3NntgWt9VuL0yKYXLtFGM5SSXgMjHljnw45dhFc28/Yp9SihEMixSxs3ntn/AA3QpIvLnz5eyg8DQrBo9mbmR/8AFuYJ7mQ/OaRWIP3OGvT0za1LHTdNDW11P5S1jI97RCTh4Y09LLDGc8vUalOt6L5SwltIsIGgaFM+ioKcC5x2Dwrm2a05re0t4GIZookjJHQlVCkjPZyoK/3ka8t7oF3KsM8IDxpw3CcD8pYjnAJ83n18DXoWWj635NOHUrYDhGB73HIYGKkG8HZ97+wmtY3VHk4MM+eEcLq5zjn0WvdtIuFEU9VUD2DFBAN7CONMtxKweQXFuHYDAZ8+cQOwE55VYlRvb3Z5763SKN1QrNHJl84whyRyHWpG2cHHXsz0zQVJtRtCj67HxQ3E8OnxklbeIy/9YkHLiA6ALzB+ch8a+dktoFj1yZVhngg1BeNVuIjF/wBYQZbAPIhhkk9pcCppu/2XeximMzrJcXEzTSugIUljyAzzwOZ/WNfO8LZR76OAwSLFcW8yzROwJAI6g4GcHkfWooPO0n/vFefokX8wqK2H/dzU/wA9P/OtWDp+z0ianNesycMsCRcC5yGUgk8xjFeRbbDSrpd3ZGSPyk8kjq3ncKh2DDPLORig6G1/vP3npgvZpPJ8KEWsSljdMEThUqvPCnxA8/B5kVF9YkgF3pk1rpc+nn33HGZJI1g41fkU4FY5yM8yOmR21Otodjrljp89rLELqyTgCzBjDICgRslRxDoccu3sxXS1rZDUr2S2mubi2VredJVghD+SIU5Yl2HEXOAByAA4u+g6ms6HFebSeTnHHEtiJDHk8LlZcKGA9IAtxYPaornsdGistoY0tUEMU9ozSRpyQsr4B4eg5Y6ePecyZNnHGrtf8a+TNp734OfHxeUD56YxgY619Xez7vqkN6GXyccDxFefESzZyOWMUEP2C0aDUpr+9vYlnkF09vGso4ljijClQqnkD53XHZ4nPxtlp7aNpN4LSdwksoES5/ywkbzwjZzgjp3E56869l9l7+0uJ5dMltjFcuZZIboScKSnqyNHz5nqDS03ch7W8jvJfK3F6weaVBwhWTnGEHzUPf1yQeVBDb3Srb3mYIdCv45lT8nceRUSiUDKuXEnF6XMjp3DpVrbG3E72Nu10rLP5MCQOMNxjzSSOwnGftqJz6DrkkHvRry0WIjgNyqy++THjHo+hxkciQe3rnnU60qxEEMcIZnEaheJzxO2BjLHtY9T66Dt0pSgUpSgUpSgUpSgUpSgUpSgVTmy9uh2qviVUlULKSASrFYwSO44JGR3mlKC46UpQKUpQKUpQKUpQKUpQKUpQKUpQKUpQKUpQKUpQKUpQKUpQf/Z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data:image/jpeg;base64,/9j/4AAQSkZJRgABAQAAAQABAAD/2wCEAAkGBxQREBUQEBEUFhAXFhgVGBQVGBQUFxUVGBQYGBgWFxYYHCkgGR0mHxUYITMhJikrLy4wGB8zODQsNygtLi4BCgoKDg0OFxAQGi8kICQrNy0tKzc3LCwrNywsNy0sNSwsLCwsLCwsLC8sLCwsNCwsLCwsLCwsLCwsLCwsLCwsLP/AABEIAMgA3AMBIgACEQEDEQH/xAAcAAEAAgMBAQEAAAAAAAAAAAAABgcBBAUCAwj/xABQEAABAwIDBAQFDwgIBwEAAAABAAIDBBEFEiEGMUFRBxNhcRUigZGxFBYjMjNCUmJjcnOSodHhFzVDVYKTlNIkJVN0srTBw0RUo8LT8PEI/8QAGgEBAAIDAQAAAAAAAAAAAAAAAAEEAgMFBv/EACYRAQACAgEEAQUAAwAAAAAAAAABAgMRBBIhMUFRBRMiYZEUUnH/2gAMAwEAAhEDEQA/ALxREQEREBERAREQEREBERAREQEREBERAREQEREBERAREQEREBERAREQEREBERAREQEREBERAREQEREBERAREQEREBERAREQEREBERAREQEREBERAREQEREBERAREQEREBERAREQEREBERARYS6gZRecyZk3A9IvIcl1I9IvN0zIPSLzdLrHqgekXm/asrLYyiIgIiICIiAiIgIiICLy42TMgysrzm7Uug9IsBZQfOWQNFzuXHqJOsN3HTgOSxtJU5Q1nO5PcP8A6uD1/f51yObzIpfo+F/jcfqr1O/FA3muViMzDIWl2WFgvI4aOcTujaeHae2y121RG4qFbUVpdU01JmIbLKzOWmx9klEYPeLuPmWXBmORfp9R3lHJicNer+JBiVQ2oAa54ZC3RkLBZjRwvzPatWmwuC/tvsCg+0x9S1k1Mx73NjflBcfGPitOtrDiudHizhxPnK9JXF+PZxpv37rKq8PimqG0cJ3NEk8gAvGxxsyNnyj7HX3oaTxCmtHSRQxCGFjY4h7xvEnUucd7nHeSd6g+wrMtMJXayTOMzjxNzlZfua0BSPr+9eZ+p8/oyTij15XMde23ZbC3mvFeQwBrAHSO0aDuHNzrcB9u5coVB7VzNqcbNHRS1Q91I6qPsc7QHyE38iq8PNGe8UiGUw6NRjUdO90FO5r6q1pJni+XssN3zRoO1cmeJkpvUVc0p5ZixvkY3RVXhE3jRwiTKXva0yOLiM73AF7jvO9Sba7Z6pw1kck8sb2SPLB1ecZXZS7XNzAPmXoIrERqGKUeCqTmfrP+9ZGF0nM/Wf8AeoRstRTYjP6ngc1rgwvLn5i0NBAsQ3XUn0rxtLTy0FQaaZwc4Na4OZmyua69rX14EKROvBlJzP1nfenguk5n6zvvUY2T2bqcRifNDLHGxj8nsmc5iGhxIy8Bmt51jYvZ6fE+tdFO2OGMhvWFrn53kXAa3MLCxabk++CCUDC6TmfrO+9fanwWmkcGMzOcdwDnfeq2xaWWlnkp5j7LG7KbE2PEOB5EEHyq2OiTDLUpq36yTEht+ETTYW7yL/V5IOjT7B0++TMTyDnAem5Wx6xqP+zd+8f96iG1/SxJQ1stI2jZIIyLPMzml12h3terNt/NcX8ukv8AyEf793/iRCyPWLRf2bv3kn3oNhaMbo3g8xJIP9VEdjulmSvrYqR1GxgeXXeJnOLbNJ9r1Yvu5rU2l6X5KTEJKcUjXU8L8j8znCV+gJc3gN+g1vzCCxocIdCCIZnubb3OYmVpHK7tR51CMcw+GHPPTtLYoz/SaUDWFp/TQjkNSWDQjUWIs6zwoP0jwep+qxRmjoXCKccJKWRwDg4cchs4eUcVMTqWVbTWduWyjhIBDwQRcEW1B1BC2qKjjDg5ryHDUEaEHsUCqAaWWSmBOSN5DNT7m4ZmgdgBt5EixMg7z51cjHMxt1YwTasTHtd+HVwf4hILwN/MLoBUhhu0bo545C42a8X196TZ32Eq72nRV8mPolQ5GCcUx+0X2r90Z80+kLT6qnGjpXk/CDfFHn1W/tGwOmiaTYHQnkCRdfKqD2SGOKBobuBLM1+0uOi85yMcTnvaY33iPlbx31jrET6/45tbTGN5YTe24jiDuKrvaP8APNH9LSf5lqtHHhef9lu7uVX7SD+uaP6ak/zLVc+k0imfLEeGjm2m2LHMujtvhNDHiE8lfVzdZK4PbDTMDjGzKGgyOcCLnLewA8qjG02zTaeKKrpp/VFFMS1kmXK5jx+jkHPQ62HtSLDS/Z6TNmqnwhNURQyzRSuuHQsdLlcGta5jgwEtIy8RxWcYpXUGBto6kZaqoqOvERILoo2ZdXW3XyjyuPIrv0nUV1LmTHnslOy4/okAH9jHp3gqSyUcceksjs9rlrAPFvwJKjuyL8tPTuO4RxHzXUkxWjc6QyMBex+oLdeC8hzqx9/LaI3O4/nys18Q+dRQNbF1rX5gXADhp2jmoB0uPIoaccDP/tyKxpqcx0lne2MgJHEX5qt+l0f0On+n/wBuRbeDSK8mNRr8fCZ8KqkddpHMW/0V+bcP8IbOCq9+I46i/wAZts//AHKhbK7uhyobV4VUUD7XY57LfJzNJae7NnH7K7rFp9C0LaWhrMTm0adAfk4Gkm3e5zh+yF46eaHMykr49WHNE4ji14Ekbr+Rw/aW1t3H4M2dgoLjrZMkLra3NjJMe0GxF+0LYwylOMbMimbYztb1YzH9JE4ZbnhpZAwqTwfssZd0kkT3jnnncQ3/ABBQroop8QkdUDDaiKIMEfWNlBc12frA0gDcRkPnClPTpWCGkpMPZuJzEfEha1rQR2ueD+wtf/8API8ev7qX01CIVntF1zKudtRJ1k7ZCJH8HOHEcgv0h0dD+qqP6BnoX5624H9Z1n07/Sv0N0efmqj+gZ6EFDdLhIxeqI3jIRpfURNVseGNnvh0H1Wfcqn6W3WxeqJ3AsP/AE2qd/kMZ+sJP3TP5kEw2dqcImnAoPUjqhoLh1TW5mjcTcDTf9qhe1W3NPDi7on4RDLPHLHGKh0oa4l2Uh2XqjuzDidykuw3Rs3DKk1AqnS3jczK6Nrd5ab3Dvi7u1VL0g/n+b+8weiJB+mAox0nD+p636B6lCjHSb+Z636B/oQVJtA29RGT76Gnue9oBP2rs4ts7R0UzoqqqmJOrGxNa5zWfCkNiLnWwA865ePt9lgPOKD/AAtW10i64lN+wPJkC6FNzFY/TtY9zGOsTqNObtZg/qQgMk6yGSLrY32tmYQd45j/AF4K/wCkN2NPYFSO2jb0tB/dHekK7aH3NvcPQtOeZmtd/tV5dptjpM+e6PbWCzmOO4gj0LjmvcW5esdl3Wvp3KTbUYb18BaPbDUHtCrnwe/mvMfUMU1ydcTrbPi3iadMx4SAVAJBc69rbzfTkoB0k05jq45ASDbRw0IdG/MCDwIzA+RSHwe/mtjaPBzXUWX/AIiMDXnYWa7uI8Urd9Jy1xZZ3Plr5+Ob441HhWdNjlTE9746qZr3m73B7jnNrXdc+MbAC51WjUTukeZJXufId73uLnHvJ1XynpXscWPBDhoQeBXz6kr1ca8xDhbnxtcGyc4NJDc/o8t/mOIPpHmUtZSPHuEoc063a7L5xfRVTsTiGaM0rzZ4OaM8zxHm08gUlZROcL3vw14Hke1eV+qcaMee2S0dre1rj5OquvcJZWztZEIc4c8uzvINwNLAX4lQzpSo+sw5sjdereJPJq132OK2fUL+a6uFwZ4n002rHg5SeBIsWnsP/u9U+LmpXkRbfrTfPhQllPehrG46SukE0jWRSxWLnkNaHMdmbv8AnOHlUe2i2WfRTFjr9TfxXnh8V3b6Vqx4RcaPC9ExTHpnx2Oqq4WQyNfFFGfGYQ5pfI4ZtRyDGrd6EtoY6Z1TBUSsjifklYXuDR1gux414kZPqqCjBfjBevAnxkHd6WcZZV4iTE9r4o42xtc0gtO9zrEbxc/Yu50H4pBTOrHVE0cYeKcNzuDcxb1+a1+WdvnUH8C9qz4F7UHnbSZrq+rkY5rmGV7g5pzBzTqCCF+j9mYBT0dPA7R0cTGkcnBozDz3VNbEbDvqJROW+wROBuRo+QG4aOdiAT3AK0/B03wjdBWXSPsLXVdfUz08IdE+2U52Am0bRuJ5hXkKhvNRrwbNzKeDpuZRCTeqG81R+2Gw1bPi0tVFCDA6eJ4dnYLtaI7mxN/elWV4Pm5lY8HTc0En9UN5qIdKlcBhksLNZKhzaZg5ukOvmaCT2ArXxysFHH1lVO2NvAOPjOPJjBq49yilPM+aTwnWtLIYg5tNA6xeM2+Rw+G6w8XgBa/FTEbZVrNp1DR2ws2ZjB7xgHmAA9C4005kcXyOLnHe5xLie8lfCvlkmldK7QuN7b7DgFr9S/mulX8axDuY/wAaxGvDp5nS5Iy5zt0bASTlDjazQdwudwX6Fpm2YB2KmOjbZ581SJ3+5R7vjP8AwV2NCqci251Dnc3JFrREegqP4tgWYl8TsrjvFrgnuUhRVb0reNWjapW01ncII7Bqj4bPqfivpT4VUtcHZ26cm/iptlWMq0xxcMd4qznPknzKA4/sNHVWe4Bsnwmi3k7lHz0XD4blb9liyt1yWiNRLRNKz6VJD0YAOB6x4sb3BsQewqUetpzGgsec9gCXWOYDdmHFTPKs2WOSfuR037wiKRWdxCDnCKn4bPqfivpDhVQDq9lvmfipplWMqqRw8H+sNm0dnwLro8s2V/k4cu0KFV/RZETeMuZ80kfYrE2mxhtFSS1TxdsbS7KPfHcB51WuE45jtdT+r6YUzYSTkgLbue0Gx1VmtYrGoQ+I6K/lpfP+Cfks+Wl8/wCC2dt9rsRpKmip2vp4pZ4vZcwzRMf1hGbM4ggWOvctyhxfELTOmxChlaymnkDabKXhzWeK46nQEhSOX+Sz5aX634LH5LPlpfrfgtXCNsManw6TE2PpeoiLszHREOdltfLrrvXXdtPilVh7cUpDBFCIXmWORpfd8b33dHu0It5kHmLYCoa0NZX1rWjQNbPK1oHINBsF79YtV+sq7+Jn/mXjYfHMWr4G1r5qcUg63O1rMsl2McBY6j21j5FxKLpHrnYNPXukZ18dTFE3xBlyGMEgt43JuiXe9YtV+sq/+Jm/mT1i1X6yr/4mb+ZecKxXF5hC91dhwbIYyWDKJLOI8QC5s6xstOj25rHzYuwyty0kczobMaCC2ezc3wrAWRDe9YtV+sq/+Jm/mWWbC1N/zlX2/vM/8y5OCbX4nU0wqTiGGwg5iWShrXtDSdSM3ZdbeN7U4mzFIMMppoTJJBE4ukZmaZOrcXkEW0OW/lQd7BujmCJ/XOBfNv6yQl7yfnOJK1MVwFk82UVBJBLANcjXC92NdbLm03XvpZetm9uauPEhhWKxRiZ49jliuGuu0uFx2hpXXo9kHsnDiWFgNusLruMYfE9oyZLh94QC7ORq42ubCYtMeGVbzXwj/rAd8P7FsUnR/dwzvJbxFrKy8qyAs/uW+Wz/ACMny0sMw5kDAxjQABZbyItbSIiICIiAiIgIiICIiDk7VYK2uo5aRxyiRhbm35TwNuOqrLAn43h1N4OioI5MpIjqM5ytBN9W2184VxrCCm+kPZqvqamgqH0rKl0UXszGHJG53WZsmtza1lt4Ph1R7PG3A4qTrKaZhkjfnc4lhyMtYWuba9itlZQfnaHonqXYWXmN7a5kpvCXHLLDYWsAbAgk69itcU0kuCSQCkME3UPiEAtbNlsMttLHf5VMUsggPRlgk9LgzqaeMsmvN4uh9tfLbzqv8P2Grm4FUUhp3CofVRSNZcasDGgm/e1X8iCB7I9HdHFFTTvpQ2sY1j3OubiUAXO/mohh+yFY2bGnugdlqY5hCbjxy6Yub3XBurrSyChMB2ZqaenbDNs9FUPFyZZJbOdck2sGcNy6uOYRiIxenxSKh6xzKeIFmbI1svVua5oOpsMyudYsgq/ZrZOsqcVGL4myOJ0bbRwsJcb2IBLuFgT334K0QiICIiAiIgIiICIiAiIgIiICIiAiIgIiICIiAiIgIiICIiAiIgIiICIiAiIgIiICIiAiIgIiICIiAiIgIiICIiAiIgIiICIiAiIgIiICIiAiIgIiICIiAiIgIiICIiAiIgIiICIiAiIgIiICIiAiIgIiICIiAiIgIiICIiAiIgIiICIiAiIgIiICIiAiIgIiICIiD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9" descr="data:image/jpeg;base64,/9j/4AAQSkZJRgABAQAAAQABAAD/2wCEAAkGBhQRDxUQEhARFBQWGRcXFRgUFRcWGBYXFxsXGBUWFRUYGyYeFx0jGRwSHzsgIycpMCwsGB4xNzAqNSYrOCkBCQoKDgwOGg8PGi0lHCU1LCw1LDA1LSkqMDUvLCwsNS4qLyksLyk0NC8sLCkqKiwsLik0LDQwLCwpNCopKjQsNP/AABEIAJcBTgMBIgACEQEDEQH/xAAcAAEAAQUBAQAAAAAAAAAAAAAABgECBAUHAwj/xABTEAABAwIDBQQEBwsJBAsAAAABAAIDBBEFEiEGMUFRYQcTInEUMpGhI2KBlLHB0xYYQlJTVZKT0dLwCBUXNDVUc4KyM4PD1CQ2VmN0daKztOHi/8QAGwEBAAIDAQEAAAAAAAAAAAAAAAQFAQIGAwf/xAAtEQEAAgIBAgQFBAIDAAAAAAAAAQIDEQQSIQVBUWETMZGx8DNxgcEi0RQjof/aAAwDAQACEQMRAD8A7iiIgIiICIiAiIgIiICIiAiIgIiICIiAiIgtfw8x/G5XK2Th5j+N6uQEREBERAREQEREBERAREQEREBERAREQEREBERAREQEREBERAREQEREBERAREQEREBERBbJw8x/G5XK1/DzH8b1cgIiICIiAiIgIiICIiAiIgIiICIiAiIgIiICIiAiIgIiICIiAiIgIiICIiAiIgIiICIiCyTh5jl9avVr+HmOf1K5AREQEREBERAREQEREBERAREQEREBERAREQERYmK1Bjge8bwNPM6D6Vre8UrNp8u7atZtMVjzYGIbStjeWNbntvN7C/IaG68ItqXOcGtguToBn/8Ayo4tdtTVvioHiI2lqJI6WM3tl725eb8LtGW/DMud43L5PK5EY621Ez6R2j6LjNx8ODFN5jev3e20PbhFTymKCAVGXR7xJlZm4iM5SXgfjWA5XWJhnbfNUzMghwwPkebNAn9pJ7vQAXJJ3ALkGIULoJpIH2zxvcx1jcZmEtNjxFwui9kmHhsFRV28bnNp2H8Vtu8lt5/BhdfyvhcXj2y2jeo+rmaZL5L6+TqrtpyAAY2l1vFleS2/ENcWguHWwukW0znODWw3J0ADv/pR9aTbvGnUmGPdGcss7+4a4b2syl0pB4Ets2/DMuH43O5fKzxSL6ifaO0fzCwmIiGz2j7bKaleYo4zUSN0f3bgImkb296R4iPitI6rQffCu/N7fnB+yUX2S7LziFC+rjqmsLC9pjMRJuwBwGYPG8FvDS69Nl+yaWuw/wBObUNZcSFkZjLi7JcetmFrkEbl1kRqGiSffCu/N7fnB+yT74V35vb84P2Si2BdmLqjC3Ym6qbExrZX5TGXEtizX8WcbyDwT7hqX+ZP5x9OHf2v3V2Zc17dzb18/X3WWRKfvhnfm9vzg/ZLeUnaZiMrA+PAJ3NOoPeFtxzGaMXHVRHsg2YjMdRik0YkbTB3csO4vYzO5xvxAygciSd4C2/3xDLf2e75Z2/ZoN7/AEgYn/2fm/XD9xWv7U6mDx1uC1cMX4UjHd4Gjm4ZQB8pCxNne3FlXVw0ooiwyvDM3fNdluCb5cgvuWzoNvKqXGX4c+gIgBe3vLPuGtBLZXEjIWusNPjDUowsr+1QsY2aKnZNTyXEcrJSASN7HtMd43j8U+9YTe2c3F6MW42m1t0uxYGPbMso8T9EjAbS4kx+Vn4MVVEM0bmD8HXKLcnkbgFA1OwUx5K947rjh4cOaneveP3/ANvoKn2qp30npgee6HreElzTcDK5ouc1yBbqOC9sHxoVGcd3JE5jgHMkADwHAOY4gE2BB9x5LlXZjUh1RJRv1iqI3hzerRvHI5c49nJTXZWrDap8b21bpXAxmScxWtBlIYGxnTSVrrnfm3qNlx9FtIHJw/ByTWPkl0nDzHL61erX8PMc/qVy8kZjV9e2Fmd3kAN5PILR/dc78k39I/sXhtRUF0wZwaB7TqfdZadc1zfEMsZZpjnUR2XXG4eOccWvG5lt8W7QGUtOaidga2+VjWuu+V/4rARuHFx0Cgh/lAyf3CP9c77Narb2EVU1c4vcG4cyCKJotlcXvayUu6lxcbjkOS54BfQb+Hmuw4fG1ij4s7t5/kOc5Of/ALJ+HGofQWyHaJPWsdO+kjhgBLQ7vHOdI/8AFjbkFwOLibDqd28+6p35IfpH9i0foTadkdKz1IGNjHUgXe7zLy4qi4nxDxbLOe1cE9NY7eu/fumUpqvf5pLT4+S10r2xxxMBL5Hvs1oGp1I5LnO0H8oynikLKWmfUAaZ3u7pp6tGUuI8wFpO37aJ0QgwqNxDAwTTW/DcSQwHoCHOtzLeSh2H9mhnwWTFo6kExZs8Pd6jI4B3jzfiEP3Lo+NTJXHHxbbt5/kNZTX75h/5tZ84P2affMP/ADaz5wfs1D+zrspkxeKaYTiFsbgxt2F+dxBcRfMMthk5+stTsRsNJiVeaLP3Ja17nuLc2XJoQW3H4RA38VIYdG++Yf8Am1nzg/Zp98u/82s+cH7NRup7ImNw6srRXxu9GkljDclg/uXZHBxzHK5xvYa38P42mv7Htk2YhijWStDoommaRp3OykBrT0Li244gEIOz7Mbd4nXxiaPB4o4natfNVFgcObR3RcR1tbqt96fiv9xoPnkv/LKHbUduzaGtlovQHSdy7LmEwbfQHRvdm29e2x3beMQroqP0B8XeZvGZcwbla5+7uxfdbfxQSv0/Ff7jQfPJf+WVBtdIwiGppfRZ3nLCZHh9NK/gxtQweFx4Ne1pPAFazYLtLOJ1VVTmkfCIDo4m/wCEW5ZBYZH6Xtrx5azHEsNjqIXwTMD43gtc08QfoPEEbiAUHPa/tXngldDLQsY9hs4GU+45NQRY34r1wjtfa+UMqIBEw6Z2vLsp5uBaNOo3KObXUrnUrXyOL56Sd9FLIfWlYB3lPI74xjLLnm4qHqxx4seSm9L7Bx8GbHFunX1fTDXAi4NwdxCqod2W4qZqAMcbmFxj/wAujmewG3yKYqBevTaYUuXHOO81nyFrtof6s/8Ay/6gtisDHmXppLcgfYQSovJjeG/7T9mcH6lf3j7tRIGtdk/6I21gWuaXHhcF9t/VRHtBiDG0zW6AYjEB5ZSt8cZeTctiLvxjGC7zvzUY7RJXuoPSG2zw1UUx00Fw5oJHLPk9qq/Ds2O/KpFfWftP52T+ZivXBaZ9vvDQ4rtSDi8lK7D8OdGap0Ts1ODI4OlyOcZb5s5uXX5lSnYLDWRsqKZt8jMRljGuuVrWNGvkFzt3aVUl5lMVCZr5u+9Fi70HgQ+28aWNuCl/ZVXZ6OfMS57alsr9fERKy2a/MuY7Xmr/AMVpMcO+47dv/JhQ4bRN09gqw6cRmGHLny2yC9r23rnPbGP+iU3+PP8A6WrprcVaHZu/cRe+XugHH4pf9a5x2sUxkw6OUD/ZVBz9BM2zT+k0D5QuY4NqxyKx1bn/AC9Pb0mfdOld/J+xPx1VKTvDJWjyux/0xLo2AxtoY6TDtLuZLb/d2c7/AFrgPZxtIygxKOolJEWV7JCAXHK5umg1PjDFM9ou1GnkxmhqoXvNPAHiQljgfhbtfZpFzZoYdF0jRvu0CIYds76INC94iHk+R0rv/QHD5Vp5MCp/uS9J9Gg7/uge97pneX74C/eWzbtN+5abtd28gxH0eOme5zI87nlzHM8Rytbo4a2Gf2r3ft1SnZr+be8f6R3Ybl7t9riUP9e2X1eqCR9ln/V2q86r/wBsLnPZ9txHhhldJSifvWxgXc1uXJmJ9ZpvfMPYuq9mGDvGzzmW8U4qHMB00eCxmp3XsD8qxOyTs/qKJ1Qa2CIB7YgzxMk1aX5t17b2oPbYjtQgxCtbTMoGROLXvD87HWyC+4MB9602z+O1DtqpKd1TOYRLUARmV5jAaxxaAwnLoei69FQRsOZscbTza1oPtAXM8F2Eq49o34g+JopzJO4O7xpNnscG+C995CMNn2j/ANpYP/4o/wDDUQhxAU1CyRtPTPkfUTtL5YmyENaIzlF+p+T5VKNu6xsmNYdAD/V+9qpj+JG1oIvyvkPtHNc3mxJz4Wwm2Rr3yDTXNJlzXPLQKZxa73/H9rXw+nVv07f2nOzwa7FaGZsccZmp3SPbG3KzPaZpLW/g3DRopHs1JB6c9jopG1IM3iMzpmOs4Ne4AuuwkBg8TRoAATZQ7s7qXz4jTggWp4XtFhbwWdbNzOZ6m2zdS6OskpfR6dovK50kZfmcWd04l+cEu/2rRe+8FaciNWiPzzePOjWSI9v7lK5OHmOX1q9Wv4eY/jcrlGQEWxKMmseQ1hAaCe89VoyjU8/JeFZG0xNkHdlwflJjaWgi17EEDXqvXG5nRVLiACHNFw4XDha1iPMLXzYg5zcmVgaDmAaLWP8AHNcnnvSt8lZ+e5+/Z0GKtprSY9I+yEzVLY58ekfC2YNfGcj75Se/8JflIJaHWcRfUCy0VNOyvpKiR9NTxTUvdSMkp4xCHNdIGOikY3wnfcHfovfavHZ6DFK5sWS1Q5jnZ2B4dG60gFnaFpzOaQQbi4WhxHa6SWIQtip4Icwe5lPH3Ykc31TISSXW4C9hyX0GlZmImPbv/EOQtaInU+7vk7Q188paHFrw1odqBmJ8RHFeQeHwvcY2BwcwXaLaE8twPl0VzJC6V743x2kDXhryLSNeA4Wvod6rVzlsJY7uwS5pDI7WaG6km19SbDfwXzjJHTN99ojrj5Rre58/X5R6/wALSHD+37+2nf4MX0OW+7A6oVFPX4W86Sxl7R0e0xSH3xLV/wAoSgcMSiqLfBzQMynhdhIcPkBYf8yjvZPtG2hxaGaR4ZE7NHI4mwDXg2JPIOyH5F2MTvvDyda2Xr/5kw3C6eQBslZUfDBw1DZAQSeRbemHyFZOE4GMMxDGsRc2zAwSR8jna6aQD/eBoXNe27bCOsxGP0aZskUEYDXsNx3jjmcWn9WP8ql/aT2m09TgDI4p43VFQIRLG0+KPQPlzDgMzcvyrIj2C7K00+zFViEsWapDpCJM7xqHMsS0Oyk+J28cV7fyb/6/U/4H/EYrdndpKZmydTSOqImzuMmWMu8Zu5lrN+QrL/k2ULjU1c9vC2Nkd/jOdmt7G+8INTje0MlDtXU1MNOZ3tc8CMZtc0YBPhBOg13LpWwfadVV9YKebDXU7MjnZz3m9trDxMA1vzWnwfZmqbtfLWOppRTkyWlLTkN4rDxeei7Cg5T2RbYVVZX10VRNnZGfAMjG2+Ec3e1oJ0AGt9y6suRdjezVTTYhXyT00sTJPUc9tg74R50PHQgrrqDk21Q8OI/+YU3/AMaBWSPhdizsPFHTCB0joz8H8ICWk52yb22duA0AC89qKwGlqpgdKjECYuTmU0TIXPHMd5G7XyUYGPy+mem+Dvc/eer4c1rerfd8qsMFZmn1XfDxzbD9fr2dF7HBaCoH/eD/AEhdCUC7IKciklkI0fLp1ytAPvv7FPVFz/qSruZ+tYVHsBBBFwdD5KqLxRUNxDApI32a1z2n1SBfTkbcVjHCnOa+KSnkfHI0skblOrTyNtCDYg8CAp2iqY8LpXJ147THnHssP+fa1Om1Yl827R9mNZTS5YoJqiJ2sb443E25SMAuxw9nJZGxlJX0FT3hw6sfE8ZJmCF93MJvdtxbM02I+UcV9FIr+eRN6dF4iYntPuqPgRFuqs6Ql2HPsHNZI5rhdpLHNdbk5hF2HoVbJhTnsfDLTyPikaWSNykXaeIPBwNiDwIU4Rc1Hg1KZOvHeY849krqfOG0fZJW07i6CJ9TCfVcxvwgHKSL1gerbg9FoPuMrvzfWfqJP3V3DENvax9XUQ0FAyojpHMZMXSZHvc7e2Ju7TXU8rrExLtJqhiUtBDBRBzTG1gqJzG97pGNdlaACHEE20PLmruN67tXGvuMrvzfWfqJP3Vk4fsfUiVpnw3EHxA3e2OF7XOH4ocW+G/PluXVtoO1OppqmqjFPRllL3ZfnnMcj87WuIiaQc5BLt3C3NZWPbf10UtMIaKndFWd2KcySua8uexji2QAWZYuIv0WRbB2lVDGNYzZ/EWtaA1oDCAABYADJuAsvT+lGp/MOJfon9xVxLtFqIJKmGSmhz09EypcA9xHenIHx34tBcdegWLQdpVXJR1FaYKF0cMRf8FUOe4SHKWxyNt4NC6/KyMMn+lGp/MOJfon9xec23+JTju6XBKiOQ6B9ScrG9SCGg/pe1Y9f2qVDaiGCOGiBlp6eYGeZ0YL5gD3bTY3Nzp8qysV29r4qp1LHRU8j4qZlTOO+c22g71sZtZ1ju5oyjFVgNXC2ZvdVNTVVP8AWqgRSZcoIPcQktF23Au6wBAAAsNNM3ZWsJt6HU/qnj3kLp0u2ctRTUtVTNLI5hmcS3OWkEtc3d4spB8IF38LWKmNI9zo2Oe3K4taXN5OIFx8huFJpyOiNRCfh5s4a9NawimxOxDqSmeXvLKiYWLmZSYh+C1twQSDqTuJ8lt8AiqM8r6l4dY93HaMMzNbe8pFyQXE7r2swGwut0i8LWm07lDyZLZLTa3zWycPMfxvVytk4eY/jcrlq82rx3Ce+aHN9du7qOIUWNBJ+Sk/Qd+xT1FWcnw7Hnv171Kdg5tsVenW4cn2x2GfiETXMY5tTE3KzM0tbLHqRG5xFmuab2J01IPMcsfslWgkGhq7jQ/ASHd1DV9VorbiZL8fHGOZ6tK7kY65rzeI1tyLYKrnkgZR1NNUxyRDLDI+GRrHx7xE9xbZrm62J0I03jWSegSfkpP0T+xTlFUc7wvFyss5Y/xmfnpvSZrGkAx7ZVmJUfoVQyRhac0EwYSYn9ebTuI5crAjhm0HZNiVI8tNJJM3hJA0ytcOdmjM3ycAvrJQTGO0acVc1LQYbJWmmA9IcJGxhpOuRgIJe619BrcHQ2UzjYZw44pNt6Zmdvm/7jq7+4VnzeX91PuOrv7hWfN5f3V9C452qzQVbaRmHsLzBHO4T1cNOWZ9Cwl/gLgbaBx48lWt7TqptRFSxYW2aZ9M2qe1tXGAxpc4ENky5Hiwabg65lIYfPcexlaSAaGraCQLmnmsOpswn2BfQGweIUeF0TaVkVe5180r/QKsZ5Da5t3WgsAAOQHG68q/tjlbh8eJQ4Y6SmcLSOdOxhikzmPu8uUl49U5gPwuGq2sXaDUMqKOmqcP7iSrdMLd+2TI2JrXNddrbOzXItcWsg2X9IVP+Rr/AJhV/ZJ/SFT/AJGv+YVf2SjuyfatUV7oi3DY2xSOyl/psJc0AkOd3JAe61jpbVYru2p5pqOZlCwuq3TtDX1TYms7gtGsr2hutzvtu43QSz+kGn/I4h8wqvsliYnjFTVROayCoo6e1pJpGH0lzeLKanZmc1x3Z32y3uGk7tVV9qVSyOlthsb5qqWWKOOOtikb8GGEESsBZqXOFiRbL1WZQ7bTV9PUwwwSU1bTua2aJxa5zQ69nRu3OBAPC9r21LbmYQbaGGoqHsbHQ1EUELRHBGIZPAwc9NXGwv5DfbXHwjYqqqJRGIJIx+E+RjmNaOJ8QFz0G9dn2a7/ANHb6RfPwzetbT1rdc1r62y31utqpccmYjUQso8QmtemlYhh4RhbKaBkEfqsFhfeTvLj1JuflWYiKLM77q2ZmZ3IiIsMCIiAiIgIiIIPiXZzIaqaelxGakbUljqhkbGkucz8KOQkFhOvA7zvGi863s3nNbNWU+Jdy6bJfNSxzOBjYGAh7zodCbgDep4iDn2MdkbKmSqmfUfCzmB0b+6GaF0QDXEeLxB9tRpw32W+xzZI1UlDK+cB1JIJXWj0lIDQQBm8AJF+O9SNEEMxzs69JqKuf0nJ6TTCmy93fJYtOe+cZvV3ab96zqnYljsLdhzHMjL4mxOlbGAXFoAzuaCLk24njvUlRBz6o7Lpe/jnhxAROZTw0+tLHLcQgDMM7iGkkA6C45q7E+zSeaoNQMUfHI+nZTzObAy8jQPGfWszMddBpzU/RBr8AwSOjpYqWK+SJuUF287ySepJJ+VbBEQEREFr+HmP43q5WScPMcvrV6AiIgIiICIiAoDiOwFXHW1FVh2INphV2MzJIhJZ4BHeRngdSfMnpafIg5nj/ZXUVFY2r9JpJXCCOF/pVK2UPc3V0mS+VpJ5brkK3FOxv0uVklTNF4aMUzRDGYwyRrnGORjWusGtaQMm7eunIggVf2dSzYC3CTNAx7cgEjIy1hDHhwJZf1iN5vqbnitpj2xzqivoasStaKQShzS0kv7xoaLG+lrKUogguw3ZVT0EMfeRwy1TC8icMId4r23ng02Ufd2LzClooRU0znUrqhx72AyRv78tIBjcbG1jv6LrSIOZ1HZlVmOkMdVRRS0sssrDFShkdpBGAO6abXBa8k8cw5KRbF7Fuon1FTPUGpqqlzTLJkDG2YCGNYwbgAfo3WUqRAREQEREBERAREQEREBERAREQEREBERAREQEREBERBa/h5jn9SuVknDzHL61egIiICIiAiIgIiICIiAiIgIiICIiAiIgIiICIiAiIgIiICIiAiIgIiICIiAiIgIiICIiC1/DzHP6lcrJOHmOX1q9AREQEREBERAREQEREBERAREQEREBERAREQamnx3P3fgtnJHrbrZPi6+t7l6MxY2YXR5c4uBmubWvwFuvDTmdERBSHGbljSyxfe93XsRbTQa71lCs6e/oDy6j2jrYiCoqvi+/qR9It534WJp6Zpe3v6X5ctfLroiIKmq+L7+tvp08+mqoazS9vf0J5dCfIHjYEiCpqtbZff1A+se0dbPS9bW9/n06H2HpciB6Xru9/l06j2jrY2q1tl9/Uj6j7D0uRBQVml7e/oDy5a+RHHQVFV8X39bfTp59NURBQ1ml7e/pfly18uuiqar4vv6gfWB5kcLkEQUNX09/Qnl0PsPS9TV62y+/y/aPaOtiIAq9bZff5/sPsPS9BWdPf0B5dR7R1sRBR9ZoSQRbXfyJ/YR534WJ8G4m86CGxAJdd40tYjUA3uCiIPM40fEO7BLQw2Dt+bJuJbwzfxwy4624vbgDv6A8uo93WxEFwqvi+/qR9It534amnpml7e/pfly18uuiIgqar4vv62+nTz6aqhrNL29/Qnl0J8geNgSIKmq1tl9/UD6x7R1s9L1tb3+fTofYelyIHpeu73+XTqPaOtgqtbZff1I+o+w9CSIKCs0vb39AeXLXytx0FfSvi/Jfrb6dPPpqiIKGs0vb39L8uWvl10VXVXxff1A+sDzI4XIIgoavp7/Pp0PsPS9TV62y+/y/aPaOtiIAqtbZff5/sPsPS9BWdPf0B5dR7R1AIgqKr4vv6kfTp59NTT0zS9h7Tyvy/j3IiD//2Q==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data:image/jpeg;base64,/9j/4AAQSkZJRgABAQAAAQABAAD/2wCEAAkGBhQSERUSEhQVFBUVFRgUFRQYGRcYHRUbFBcXFRUYGBgYHCYeFxkjGhgYHy8gJCcpLC8vGB4xNTAqNSYrLSkBCQoKDgwOGg8PGiklHyUsMCosLCwsMiwsLywpLCwsLCosLCwsLCwsLCwsLCwsKiwsLCksLC8sKSwsLCwsLCksLP/AABEIAMMBAgMBIgACEQEDEQH/xAAcAAACAgMBAQAAAAAAAAAAAAAABgQFAgMHAQj/xABKEAACAQIDBQUDCAcGBAYDAAABAgMAEQQSIQUGMUFREyIyYXGBkaEHFiNCUnKxwRRTYoKSotEVM0Oy0vAkY3PCNIOTs8PxVGSj/8QAGgEBAAMBAQEAAAAAAAAAAAAAAAIDBAEFBv/EADARAAIBAgQBCwQDAQAAAAAAAAABAgMRBBIhMUEFEyIyUWFxgaGx8EKR0eEUI8Fi/9oADAMBAAIRAxEAPwDuNeMdK9rGThQCLvrvNJA4ZZGRFQs4UISbuqg94efUVUQ76FiR+lW+kaMX7OzlSoJUgEFbsoB6kCtu++DzyZWR2RksxXlZww/CqE7MhLFssq5nLsosA2Z0kykW0UNGpsLHjrY15WI53O7ZvLbZFEt+IwYbetpCAmKDE2IACc1zj6v2dahJv+xbJ2smax7uVL3E36Pl+9n19NagYDZ0MMhkRXzEMNeFncudLcuA6AWrwbKg7Xtcr5u27fyzZbWtbw371uutZk6131yF/EnL8ojm9mlIWMSMbQWAKFxxa50HK4qZtHfZoCokeQ3QyEqI7KoZVJNyCdWGigmqSDYuHVHQK5zxiIsbFgoUp3Wy6GxN6nGOJpUlZczIpRcwBAuytexHiuo1HnUnKrm+u3mdv4lthN9o2VmOJy5GKsGygghnXgAdD2bHTkDe1jU5N6YrspxS3QXYXGmqjkNdXQWFz3l6ilQbHw/HNKpF7MCLrmaZmtdSNe3kGo4Ecxetp2JhCMvfAFyouCFJMJFgVN7dhHYG443ver4yl/36k0/EdMDtqKVgiYgOxUOApB0IuDcC3DW3HyqH8+MOGKMZs4Evcst7wzDDlBr4mY3UcxrpVJs/B4WGZJkL5kTIPCAQQQb5UBPEm18oJuADWUuz8G0xnObOcQmJOumeNCgFreE3uRzOtaIztvf1JJjNNvRhAt1xKnvFAAwJZgpbKvUlRcHgeRrLA7UWdA8UrEEKSNLqWRXCtyzAMLgE2pUwmzcJGVKtKSqlFu18qdk8CoO74VR2tzudSalbHkw+FQxwlghIOU6gEIqEjTTNlzHqxJ0vSc3bS/qGxhkmcf4jfy/0qLJjJf1re5f6VAk24nn7jUeTa69D7qxzlW4ZvUrbZMk2lMP8Vvcv9K0na0/65vcn+mq99pDo3urWdoD7Le6sreK4ZvUg3LvLL+1cR+ub+FP9NeHauI/Xt/Cn+mq3+0R9lvdXh2iPsP7q5fGf9epzpd5Zf2pif/yH/hT/AE1pxe2MUqMy4hrgX8Mf+moX9pj7D+6tOKxjOjKkbkkW4V2Lxd1fMS6XedS2Zis6A+QqbVTu+hEYv0FW1fRmoKKKKAKKKKAKKKKAKKKKAKKKKAK8Ir2igK7GbJV+IqH82k6Cr2igKL5sp0o+bKdKvaKAovmynSj5sp0q9ooCi+bKdKPm0nQVK3iknWAthhmlDIQmneGYBxrw7pJ9lLeFm2ozRBxkBI7VgIgAE7ZGtdW8RSN7W/xQLrY0BdfNpOlHzaToKqsbLtMrG0VlIwiPIrKhzTsr50AtqwbJzVRr4r6Znbe0dR+iJceZsbIW0731mGUD6ul75hQFl82k6Cj5tJ0qTsHGTyIxxEQiYOwVQSbqLWN+etxcaG1xxqRi/pYm7Jxcg5HBBAYcDpxGYaj1FDqV3Yqf7Di04d4lR6re49dDp5GtB2ZFYMQAM/ZP+yxOUezNl9jA1DbaheOV1Fi2Gix6D7Mkdw6+n0aj2nrVhKBJJiIlOmIwqzL5NZoyfWwi91Lm54TJ1vm1/f0MV2GglaMjivaL6XyuPYbH98VEk2emh8IJULwFy/gBJVrsRY2sALi5qbJj86YDE/rGVG9MREbj/wBQJ7q0bbiaMRDX+/iANswbKCFOhBDWABHA2FudcZB01De1/wDU2n+Tbg9io1wRqNb2tcXINxyYEEHlwI41K+bKdKnbPwxF2a4voAbX4lmJtoCWPAcLCp9EZqls2hRfNpOlZx7uoDe1XVBrpAqdhYkuZgbWjnaNbC3dUC19dTx1q2pc3SmJbE5raztILX4PcAG/MZTUTbW8OMixDRR4fPHYFZcrnxJnW9jY27LEA8NWgHPUBuopQO9+J0X9DkBNjm7xBAn7Ju7lFiVBbjpmQ6gkjH59zZMxwE1+zD2ux/xMhXwcba+fC3OgHGisUa4vWVAFFFFAFFFFAFFFFAFFFFAFFFFAFFFFAFFFFAFVO3d54cIB2pJYglY1GZiBxNuQHUkCpO1tqJh4mlkJyqOA4sToqqObE2AHnXGdpbXlnmeVmIZzrlJsAPCikfVUaDqbt9atFDDyryyxMuKxUMNDNM6PgvlASZ8iRMuhOaV4410JFuJN7g6W5VGxnyiFGISASAcXWS4v0BCa6Dr061zdmY8Sx9ST+deLGzsqAm7GwOug4k+wXNbZcmuEXKUloedDliFSahCDuzpKb5mdDG8ZizBizK2YLHGfpjewKtl0HHVhrpV7s2F4sJcJ9IwaTJwAeQlgvkFuF9FpR3Y2esjBR4WbJbjaLDEFwfvylE8wtdFtXlHuJ2dxLkwPZRTgd4RYNMGp+3I+Ytb1Z4x6kjlVlEojxLEnu4fBIjH1Zm/CO/tq3nwKnLp3UJcKObakE9SCSfWx5VWz7OZkaM+PEvmmI+rHopW/3AIx5knrQ9FYhVOs9/1d/ZN+LsV8cBXB7OjPiMuGNvuqZG9wU1I31YiOIhiuWQyC1tTGjML3B041PeLtMUlvBh1J/wDMkGVR+7Hm/wDUWqvf1rIg/ZxHww0hH4UM+IqZ7X72/N39rDUK9rFWuL9a1z4tEF3dUHViF/GhlN1FVUu9GGX/ABA33Qz/ABUEVCl34gH1ZT+5b/MRQEfc17vN6L/72JX/ALaw2nitopipGiTPAAAikIeUNzbutcFpT49cmWwuGpd3b3vXDly8TEkWIDLcfTTyC9+VpQLjmDT5sXeCHFLmibUeJDoyeo6eYuDyNAUMm1tpk3GFVcuYFNGDnLIUs+fwiya21LW04i92HiMQ6scSixm6hVW+o7NCxJufrlhbll51Z2r2gCiiigCiiigCiiigCiiigCiiigCiiigCiiigCvCa9pL3828bHCQ+Jh9Kb2yq3BL8mfn0W/UUAr76by/pUuVD9DGSE/bOoaT2i6r5XP1hVds/ZuaoowjcSBxHAjW9tQOliPIUybIkUaEEZRrwNuPQ68DXu0qlKhSyxkr8T5mtRr4qvmqRaitjFdhi3CqsxiMySDl9Eh8799vYR/Iae8RIvY/R37R7LHdTxb61+FgO8fSlfH7PDYiHCx62IXrqQCSfRbMfJmrDXxTnHKerhsFCnLPbUZfk02aUw7yMDeRzlvyRdLfxZvWw8qca1YXDLGiouiqoUegFhW2sB6IViVrKigNcMAUWHMknzJ1JPnXPvlK26RNHh1UllRnJAvpOkkPoumY3115U+7Qx6QxPLIbIilmPkOg5nkBzrmm8+JvtKF8RGoBiQmNrNluz5A/InNlvbS+mvGgfaeLvBipE78jjKbCMEJmWw4lQrBuI1004a6axiQwJSwbqRqDzDc7/AO9agYmURvlB7pPcPl9k/tD4+t60s7PcxAu4HBQWzW5NlBt5Hl8Kkkcua8btKW5DMfw/Dj/vzArZMQb5gTf1/r/v40y4zd2VkU2BzC9vC0ZOtmDcfO3u51VndKQeORF8gGb8cv51YqU5bIqlWhFXbIJxwk0OjDgRp7unp+PLTHtJ4pFdXKOD3ZF0Pnfp6cDz6VKxWw401Z2PtCj8L/GoLvEP2j+81bIYCb6zSPOqcq04u0Itvw0OlbsfKjG9osWVR9AJRYI33xf6M+fh9OFPscgYAgggi4INwQeBB5ivnXEShhYobeZyfnTHuPvHiIcTBCubsGdYjGWYqoc2GUN4SCb93zrlbA5E3GV7dzO0OUlUkoyja7tun+DtVFeCva849YKKKKAKKKKAKKKKAKKKKAKKKKAKKKKADXKNuzJJipiuZl7Q5ZF1NwAHAHEqGUgGx4eVy7b87SeHCnISpkZYs40yB75mB5HKCAeRN+Vc3i07oAFu6B05AW52Fz+6OtdQNzJ1l9jZkt7mX3kVK2awFwZYrE35Mfi1zW3C4wjgSPInrewOttTe5+7epK4wkWzNrbmbm2g0J49VPH04AWcG044VLKGnkC2QHuIt+6ACRw1A0zHXSwJqVufsK7tjZGLO+YILWABYln9WPDothVBGDM6xqdXbKCNbXFifVUzE+i8wa6TBCEUKosFAUDoALAe6uA2UUUUAUUUUBUb2bNafCSxx+Oyunm0TrIoPkSoHtpal3ej2t2eL7Roj2fYyx2DWZTcjU6EXPI3BU6U+EUr7Oi7Dak0S+DEQ/pNujq4jf3lrn2dKHTnu9G7MmGnSJmLRSMojkYXuCygh7Wuwvra1xqOdtspBQFnm0OUZHIIsxjGoZVuWUm9j1Nq6NvzArYGYsAciiRT9lkIKsDyI/rXF8VOywspDEPkIIBPBiWBtw8RrdhoXg5dh5uLqqM4wfEbcTvI3DNEmn1n7Rv4Y+dQpHll4du/3VWFfe5BNTNibvTaZYJBrzTJp6vlFNuF3clI7yhePGS3HyjBvbh4h76h/Ja2Rd/Fi92c3xGwpOJSNfvM0h/IfGqrG4Z0Bu5AAPhAQaDy1+NdmG5it43tzsigfzPmP4VNwm6WFjOYQqzfaf6Q+oL3t7LVF4mq+P20EcFRWuW/jr7nGtnbHlkQNDBJJoLsiE3JH2uHxpv3I3PnGJWbERNGkffQErdn4C4vcWBJ4cQNa6aFFFX1cfUnFwSSRmo8mUqc1Ntto9oqnx280aMY0DTSDikYvl+83hX2mo3zgnPCBAOjS6/yqR8axqnJnoupFEGbZG0BNK6YmNUkkDhSScioHRUAdWADDsi2XLqG63OMeydphs5xEd7r3b3GUFiRYxgcWtwBIAGYWr3bMgxIjE0Zj7OQSCQKswWwIuBxXiDe31ajwbnzFRJHjnZiviBbvkBst2zE6XtrewJ04Wi4uO5JST2LzdMYkQn9MzdqXubsh0yp4ezAAF76dbngRV3mpMi3FxAu36a4dls9u0sbMGUX7XMQuoBvm142uDMwu6c6So5xszqshdkOaz3a9vHYaALa2WxOl6idGiiiigCiioe0NrwwAGaRIwTYF2C3PlfjRK5xu25MrF3A1JA9aSNsfKZh83ZwTxDrK57q+gAux9Phxqlk3p2eTefGrM37TPb2Iotb1vVypP6tCp1Vw1OknacV7don8S/1qQkgIuCD5g3rl/wA8dlAaSQn0iY//AB1iu++zlN0kdT1jjnX8FtUuaXaR559h0raOz0njaN75W6GxBGoIPIg2IpGxvyfTL/dskq2Ntezb0y5WT3ZR5Vu2N8qWGaVIWkds5yq7ROhvxs11sfUW9Ke0cEAg3B1BHO9Uyi47l0ZKWxzX5rYvnDIeXjw/+oVIh3SxLGxjyjmZJFsfURAk10SiuXJFHsHdlcOc7HPJbKDbKqD7KLyHn+HCryitGLxWQXtcngo58B7BqNai2krsG+9RJtqRr9a56KCx9LLfWq3FXfxOW1AKR6KNRoWPE8ePurKTB5bEqgFsoW+Y/u5hYnyrNKtJ9VfPneQcnwN8227cIn8r5R+d/hWs7eP2F9si/hxB8q0sikXJCAW+qeFxf9i3sNJ2N27JHNMMuGkVJ4YVATK7CdTKCWd8oYKLHS3kOFU56rej9jnSHZd4D+rB8g6k/wBL+V6ibPb/AIhsVMr53QRRgKWWOMEta63LMzG5NhwUAaXNNu/vVDipOziWQDJ2gJUWPcidl7guLdqtjqDY8O6WYYkzAKCoFte0Vb2PDLrcnzNdU6q3fsLyRaLLHKCLqwIsynodCCp/OoGB3TwkNjHBGCOBIzEeha5HsrzFQA6FSCNVZGJy252PhHwrPC45ly5jmVlzX4FbWvf7S68Rw860RrtdFjRvVFpavaBRV5YFFFFAFLW3tpNI5w8TZFUXnlHFQeCKeTEXJPIC/S7DiJcqsx4KC3uF651tDEFcHcnv4lruf+pd2/8A5qE91W01vJlVWVtClx+0WKkRs8UTEhEj0OUcWNu8ztxJJPHyqEu051Nlklaxt/ePre1r626jhRJh+2lYHwxgL7eJrRJiVWNiuREVst2AZTpYKoVtCDa97c6X4sptfYsDtnFrqWlH7ytx0+stMW6+25lyu5zdozDJZRfIP2QBmJDi/UAc9E2ORu4QsZz6rZZFvwGvdsDmI0J4a1aYrGdmEVDrHYr5lCDf2nj61JyT2IwUo9Z3Ov4ecOoZTcMLg+tbKXd0NprKr5PDpIo+z2l8y+x1b30xVVJWdjXF3VwoooqJIK5n8qGJVsZgo9CR2uYHXxBLafu10tjauMb5TZpsLOeMuKlH7qqFUe8MfbWrCr+xP5qZMY/6mvmhc4DCx/YT+Ff6Uy7PhjHBE/hX+lKeBxPCrrDY21b61Ns83DVVYaJZly6ACqLHyVi20NKrsVi6ppUrM01ayaFzbrf8bs8//tAe+1dI2ViuzcIfA57v7Lcbejfj61y7bc18VgT0xcfxIp/2ojNE6o2RyO49r5W4q1rjUHWuV43nZjDT6CaGfB7TjlMgjYMYnMT2+qwVWK+oDD/YrTtHb+Hg/vpoo/JnUH3Xua5dud8n87u6YiXEJBIomVoJLLK17MJDa4ex5jWx4087O+TXAQkEYdXb7UhMhPsYkfCs06dKErZm/A9JNsiYj5VsHfLAJsU32YYmPxa1TNn41sRaSWN4c4y9k+jJYmyueRbxe0DjTFBhUQZUVUHRQFHuFQcfCUzuBowGbS/DQMRz06aiwrHicjisq277/g40wnuqhD3riyhdD5Gw5Djf4Vjh7C+mV+ebS3oCDZela4Gyk5BmFhYqQdDqT+1r5X0rbLKvEyWbgAQVJ8suhI/3cVlT4/PuCl2nvnFG8sMz5MjKubIzhrxCYnuXIUAi5IAtesMPvlhJCM7rG7zNGBJEQWaFxCHuRouZgoYnnbQggb8Tu7BNJI0sCZpBlJMjgNeIxHw6D6M25H2616N04e0zmOMOJGlHfl4yOJHFswGXtFDZbWvrbU3sUlvr6ndCFh98cCrZklRc8QYP2Dp3FWQqC5UWULC5APHKbcql4DemHETLBEzueyaQOI3ULkfs2Qm1w9+RFuHUVgd08N3QYYjGqCEXeSxVI5I1BuTcBJZF1+0TyBG7C7JhiZHVchRWTte0ke6uwZs2Z7tqLguLC2lczROaFn2h8AjytzYcgfrWHeN9dOt+lYvGqAsCHH1h0A6W4EdOJ9aC4BBXM/G5OgOlz3iBfh51rZO0cqCCbENk8KdLn6zcbfkKrb82cJ+yj9Eut7XAPUAkCpla4YgqhRoALD2VsrZBWikyaCiiipHSLtOMtDIo4lGA9qmuWbRxWYYdeQQn3CNfzNdcNcq3g2OkeJZZJMmViY1zBbxvZvrIQe8GFx9m3rdCSUWmZ6sW5JoqMM30Jt45pHtpewBtc+WnO3OvJsESCMyFb5tUa1xwJtIB4gdfy1qXBDGo7rHS4BzI1gSSbeGxueNuVYYkjKRfXugd0AclA0kNhy0HAkdLQOqyImGHfMh1IsiWv3idFFszAkA6WP1vKt+J3elJD5o83PVu6DxXQa24+ZFbdnFQc3HL3UJ/nb1JJF/I9alti8xtf1J4ADUk+QGtb6OFzRzSPMr4xRllj4DJ8n+BEbSBSSMiEk8yzPy4DReA+PGnaqPdPZxjhzMCGkOax4qoAWMHzyjMRyLGrysNVpzdj1qSagk9woooqssNWK8DfdP4GuJ73v8AR4DymPxSu4MK4T8psfZIIiDdJzlIJBAsxBHqCK2YVpX7rMxYtNpLtuvujdhcWRVrBj65vDg2ZcwmkIPA3PLr3tLc+mnWtn9mdZJOfEnl1108+lxxr15VM30+p87ClzWmf0Z0lsfUPE7QpEGx1+259p626+z18tawbY0Y4k/xW6jn7vYeVjXE2vp9f0Tk1LTP6fsvdpYn6bCt0xUR/mrpE+KriRKYeRJE77KwcXsy6dRbrr1HrauobP2usyLKvhsXI5jL4lPmCLf/AHWefTm2zVSTp01FO+vZbc6Huuf+GX70gHoJXAq2qBsPCmPDxo3iCDN95u83xJrZidqxR/3kiJ6sBXkS1k7H0C0SuS68NQYdvQPok0bHoHFK+2d+2WSXCQxk4jtBFCdMpzgHMb8CL8OHDzqqclDrGnD4epiZZaettX3Lt8DftXaRbGx4bBqO0U5sQ/eyxoeIOUi7HQ26266XU2Hl+ysg4WuOBtyZfLqa17rburhIst88jnPLIeLseJudbC5t7TxJq6qlUbq70v2DE81my0tlpftfb+O4XJ0cMR2TAfduPchPlyrQI35Zl0OnYjn0ubimqiq3hb8TJkFeOOS47jtbn2eUjlpyHvtU0YaZjouUdXK39ls5Hvq6vWLTKOJA9SKlHCpcWdy24lcux8xBldntwW5A/G5+HCqTa+5brKcTs+UwTnVkNzFLbky65fw8hxptV78Kyq6NOMdkclTjJainsjfoGQYfGp+i4jhZvBJ5o/DXpf0JpkOOTtBFmHaFC4XnlUhSfS5AqLt7YsWJiZJohKLEgaAg2+q2mU+d/WuX7I2JjsJjY3OUuUZFRpe0KR2sMxA8Kkr6nQDWppNuyKZTnTaTV12/k6xjdpRwjNK6oPM293Wqxd8IS2VBK5AucsbnQ8DwvbzqihaFXLSSB5eBlfrzCE9xLcMqm453qJtXZ7hGlzLJYFgTca8rXDKCTbVOz9a0ZIpEucbdkOUG8ULEDMUJ4CRWS/pmABrPbGxo8TGUkHmrc1PUVyiLeudHaA3lcnKsdg9zbw2u7HW3FxpTFsrHYsHLN2CRE97Cj6SRlAuyqC9kuNbXPoOdcWnaVNlk09Y1Ehc2vsxIZuxzQyNrYLlJ0BOv2TpwNjUVsBf/AAr+in8qvt1Nw5C8WPXLAe37RcMQbCEmxGbiGKk2B0OnC9dHk2LAxu0MRPUoh/KtsMe7dOKZ4ceTHO8oycexb6HJIMK7EKBY8Atrt7EW7H3U6bubmkEPOLDQiM2JYjUGS1wADqEBOoBJPAN2HwaRiyKqDoqhfwrdUa2NnUWVaI3YXk2lQebd9rPAK9oorCekFFFFAFck+XrCqEw8g8TSMreYCEg+tdbqh3t3Ng2jGsc+cZGzIyGzKSLHiCCCOoqcJZXchOOZWPmKNteH4/1qzwuJZRZSQONgT/Wuq7S+QzDqt4HlYjirsuvoQopWn3GERytG9xyub+7jXqYeWfqtHi41c31otruVyAhS3983x/NqqMdL3jrmAOhOunxpjXdyMadk3tz1uXddPrRKo6uSPcCbn2CvQndrWy8zx6M4qXRUn5IQZ39PcKbPku2mBjFglP0UhLt5GFTIL9FOUX65VFPGw/kzSTVoVVObumpHSONtR95x6A1c47d/DRzJh4IIo1RM8rKihmF7IjPbMQxFzc6hSDxryKk05ZUz6SjTagpSVu5kufaMuK1Vmhg+rbR5R1v9RTy5ny4nyDZsSeFFv9oi7H1Zrk++sjP3j94J7l7Rz7tPZQMWoXM5VRoSWIAGbUC58iPfVV7aIukpbs2PAraMqn1AP4iqafc7DtIZcpJLZipZgp4ad2xXhxvVnh9pRyC6OrcCbEEqCbAkcta8fFWF+gzH9xssg9lRlGMusrltCpWotulJxb00dvIZdm4pXUZbjKApUm5X1J4+vOplK/6R2TCXkuj+aE6+0eIe3rTFJiVWwJ1IJA65dSB1NuVUzjl2J05Oa7zdULau1UgTO9+iqNSxPAKBxNZR49WbKD9QSA8mVuY9D+I61ybaW20xu0G7e7QoZEijuQpMZC3a3EkZjb2cOPYRzOx2q8iuyw2tt0RyNJJMsPaNneGOUZmUAXR7cJfrKRx7yX8NrbZyYOcXiMU3MnN2hHrmJYe2qfHYuGNMsUccY6Iqr/lFKcoOcSISkim6uuhH9RXpwwdRxbX2PFq8o0lNRf3/AEdTTZ6Kbx3jPVGK/AGx91WeD2uyd2Y5l/WAWI++Bpb9oe0c6Ut1d7BifopbLOo1A4SAfWX8x7tL2Y6xyV9JG+MmtUMbOLX5caTsD9L2k76mYm1+UYJVF9LXb96rHC4oqksP/KdovQCzL7CQR5Hyqm2ViwIoxyCKP5RXKcGrkqtRWRjtDYSFGZW7NgviY5lUDiWzd6wHIMKVRgYBOgjxDYhlJMlhZBl0BBU2JvbQ5+txzeZVSQZXVWFwbMARccNDpS5tnEAzyEWtFGE06nvEeneA9lZsW8tN/YvwnSqL7lRu7seXEzTSh+yjLNGXSxZxaxRSw7q2Optz58nLZ278EBzIgz85Gu7n99tR7LCoG5zgYUE/WeRv5iv/AG1Zz42raFLoLQpxFXpu7LfYOJs7xcv7xPIMbOPQNY/vVeUnbvz3xS/9OS/sMZrLD/KRAYO2aOVCVLohXWQZO0urDunS448VIrlaOWRZRlmgmN9FLOH3+w7SGPv8cqnKSWOUM3dAzDKM178Mh8rswqouCiiigCiiigIe2MY0UEssaGR0jZ1jF7uVUkLprr5Amlsb8uoCnDvM1rh41dUe8hQMBIuYLaxvrroLizV5jcZtJJZHjRHiExVIyveZFiZrgi1gWGW9ybldAL39k3h2gLlcFe2bTMQTZSVsb2NmGW/1uItcUBivyi94q2FmBUAuOJUNIYwSAPDYXv7POtbb5s4KyYF2N3suhFlNkBzroSLE24ZlOoOlpLtjEdgsiYYmYsqSpYi30ZcEE2JW5VLnwlmv4TUTa209oLFDJDCC7BzLENcuQiVVux8TRo8X3pVPAUBB2ziEgneM4LOiqrhkD2KuLAXHdz51kFv+nwzXqVuviZGxDKMHHFEoYGQLkYG5C6sbtcDUAWF75uVeptjaKWU4YS99VZ/De7ShmAUWy2RNeXaAnQVjhN4NoWQSYO5vErNqCQyXka3hHe89NQbm15Zm+JyyHGk1sR/xWJJ/WBfYiLb/ADGmPYWMllgV54+ykN8ydLMQCL62IsdbHXgKU94UMWKfpIFkHuyN8QPfV2HV5NdxmxUssLm1dWI/5rg/+bHp8SBULbex3xGHyKVDZkfvXtdU7NluAbdaxTEi9+osfOxuD6ipJx+h15H8KvdFlX8tNK3z4yj3S3edM0zFcskbRgC9xd0BJuBYDs7+0dKvsU4ysesc7W/6rDIPbaoGx8ZaBB97/O1Zz4m/vBPnl8I9Ada5Ci2kSeKUJa8H+ixxOIuMp5jKfbpWqTHMOyYEm8eDn9HMq4d/442I/dqrfGcSNbC/qRwHtNh7aajsMRrGWuRGImk5lv0dfookHTtCX8z66RxMMqSNPJNZOcpS299b2KXaG0DFHdfqS43DD7uVpUHsKqPZSbvhsjspEkj0V1Vb/ZkiUKD7VA9e9T3iNjNIvZEd9I8RiJbcBLic2RAedgX9gXrVJilXEQmNuDAEH7J4g+w/mKjRg5Qdt0y3lOtGNWPY07+cn7p38BV2DhpcQx7hky+JBYWtx+uGt7ak4bDiUOuUrMBYQpC75Tc6FrsWFra8eN6w2BKYpmjljDgd11I1HR1NieHG3Eegq32vsA4dxioxGIXILWzER5gLHQqGRuvK/S1aliHWeVuz/wBPFeEjQWeKUlx8H4dhR4XZIuEZmhxQdci2Asb6M8gJC/dFvLWwp72PtssWgnAXEReIcA45SL5HS45X91VtHBxYiL6ItM1jdYkCRr6lQB72NV1nkhzACPEYQFs97llAJswAsbgEG54j9o1yvdpVPJksPaLdLt1i+Hh4jkuK+miP/MVfZJ9GR/MKpcQhgkaE/UNh5qdUPut7qy3dxv6Q8BAteVbjoY7yN7O58RTbvPu4MQmZNJVHdP2h9k/ka4qkac0ns0SnTnUotx3T+IUhtAAXJ0AufQaml98Qf0d5G4yMWPtJb87VhtoyRq0bgqzEJY+fH4XrDbj5YEXyvXn8rNKUYLxNfI+aUJzkrcNS62HicuGiH7N/4iW/Ots2N86o8NiTkRR9lQB7AKutibEknew0se8x1WPzbkX6J6FrDj7ipxo005dh4CrTxNVxpriMu5mFOaSU8FXsx5k2eT3ARj1DDlVfhd8YJEi7XBgsSYowipIiCyrkD2sF78anLp3xwswV2wOCWKNY00CiwvqepJPMk3JPMk0qR7x49RlbDNIwN86oyBl/SDGVCkkAmNc1y31wbFRevFqTzycj6anDJFRXAgpvdAY//BR5wpdEtFY9kkbpxFwbMLAAlQAdBrVhivlIRUfLBLmWws2VRmZC9i1zppYEA5joL1rO+WLbupgyHCo7A9qbBnsQfoxluoNuY45SATUld68UT/4CWwJ4lgbZlUAXSxbvZuOW19bhgKyY2A17UHYuNeWFZJIzE7XuhvpYkDxKDqADqOdTqAKKKKATsVg9pLPNJE6sjE9mjMCFHcy6HQag8LaF73OSvJhtUsWHZCwkUKMhDd6Eq+pvmyiawJGpW/E2cbUWoBZeHHPFIjMEkAkdGSyqW1XDpfW63Gdr9VGutVi7H2owAeYC8mrB+CZ4n4LlJNmmTQg2RNdaebUWoBVn2TjXEAWYx5GnaRgcxYdqpw41OpMYIN7gXOhNraMLFtUKiM0JsqqXOUnxDOx11YC1uRs19bU42otQFLu6cYc/6Z2Y0TII+tjn1vqPDxHHNa4tWW8+xP0iPu6SJqh69VPkf6Vc2oqUZOLzIjOCnFxlszj7YhkYqwKsDYg8q9fH6H0P4V0Tbu68WJ1Pdfk4/Mc6TMfuFOt8gzixtlKn00YqfhXs08VRmuloz5utgcTSl/X0l6lThMXZAOhb/Ma9bGEmw1J0AHOpuH3KxJJvG41P6sDibd4v+VMeydwspvMQBzRCSW8mksCB5KB6mixFGnTWt3ZHZYPE1a0uEbvXuuRN0NiGRxI3gja5PJ3XwqDzVDqT9oAfVNPuWsYYVQBVAUAWAAsABwAA4Cs68mrUdSWZnv0aUaMFCJrigC3sLXOY+ZPM+4e6ud7zbMOGlJA+icllPQnUr7D8DXSKj47BJKhRxmU8R+Y6GpUK3NSvw4kMVQ5+Fr68Gcfxbd5Zl8S6N+0v9R/vgKYdm7UjVcyqrKw7ym11vxyk6WPNTYa3BF9fNs7jSxktDd095HqBr7r+ylWfZcik2PZnmLqB/CxFq21qMK3TpNeGx5mHxFbDvm68Hbg0r+xYSbfGHLrCJFRvDHePu9RnOfu8wMunC540uYraGdiNAW0KjMzNwNje5OoGgAGnCrDDbsSTGxcvfiI1zE/wXA9pFPG7XydLHrIgReaXBd/KRhoq/sKTfmbaVnmppf2S8t/Y30nBtc3Dzatbwvr6GfyZ7DZI+3kFs2bsx5ORmb25VUH9knUEU9ViiACwFuVqyrLJ3ZsSsV+1NhQ4gATRq+XVTwK+jDUUv7V+TSGa30kqAC1hlP4inCiq5QjLVompNaIXMHuNAnEu3lcID69mASPIk1f4fDqihEUKo0CgAAegHCtlFWSnKXWZVGEYK0VY8NI8DbXWMoVjdirASnJe4gjKHKGAB7QuDxBK8lNPNeWqJMUnxu1BmtBEQAMjaZm1HFO1sDYgHvWGViL6Ay9lzY79IHbpGIWU3ykdxlebKAC1yCgju3UrZR3rMVqLUB7RRRQBRRRQBRRRQBRRRQBRRRQBRRRQC5trZ+LacyYdwFEVow0jKqSAS3LxBSJg2aLiRl7MkdDEi2RjyuIzzDNJA6RWdgEkMcaq1gLJZlc3Xrccav8AbmzP0jDyQE5RIuUnXgSL2IIINuYpbi3LxAsrY12UMjZe8lys4lYnIw1YZtercLACgPf7G2jEWEWJEikadobkHMG7udXK2BZe8WuAL661Kw2G2kJULywtHnJkAUXy5vCvdHdyjre54kVoj3VxgUA7QkY3PeKkaELyDWJzCQa6WkHNAas9gbBkw7yFpmlR7FVa90IvmOYnvFtCSdbjpoALyiiigCiiigKvePFSxw5oFJbOgYhDIUQsA7iNdXIHIfG1qoJNv49mVRhSoEkau5RjmVgM7BbkIBqfE1uB1GrnRQCdjNrbRSWRlgWSFZiiJlYOyLGz5gRfQkAZiOJA5k1nJvVjACRgHNs2l2v4SwtdNbMMpPPiuYEXbqKAi7MxLyRI8idm7KCya90nlqAfeBUqiigCiioMm2YgSpbVTY6NofUC3HT1IHE0BOoqDHtuFjYOCbE214LfMeHKxHqpHEGvf7ahtftUtqfENbXvYcTwPCgJtFQW23CFzdoLEkaXJ046AXrxduQEXEqWvbjbnbnQE+isIZgwupBHUG40Nj8azoAooooAooooAooooAooooAooooAooooAooooAooooAooooAooooAooooAooooAooooAqK+zImJYxoSTcmwuTYrr10JHtNFFACbMiBuI0B15DmLH4fieteHZsRNzGl+N8o5318uNFFAeps6JdRGgPC4A5Viuy4gNIkGlvCvD3UUUBIhhVBZQANTYeZufjWyiigCiiigCiiigP//Z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3" descr="data:image/jpeg;base64,/9j/4AAQSkZJRgABAQAAAQABAAD/2wCEAAkGBhASEBEUERQSEBIVFBgVFhUSFxYSGBIYFBUVFRgWFRcYHCYeGRojGRIYIDAsIycpLCwsFR4xNTAqQSYrLCkBCQoKDQwOFAwPFCkYFBgpKSkpKSkpKSkpKSkpKSkpKSkpKSkpKSkpKSkpKSkpKSkpKSkpKSkpKSkpKSkpKSkpKf/AABEIAM4A9QMBIgACEQEDEQH/xAAcAAEAAwADAQEAAAAAAAAAAAAABgcIAwQFAgH/xABNEAABAwICBAYLDgYBAwUAAAABAAIDBBEFEgYHITETQVFhkZMUFyJCU1RxgZKh0xUYMjVyc3SCorGys9HSCBYjM1JigyVjwTRDwsPx/8QAFgEBAQEAAAAAAAAAAAAAAAAAAAEC/8QAFhEBAQEAAAAAAAAAAAAAAAAAAAER/9oADAMBAAIRAxEAPwC8UREBERAREQEREBERAREQEREBERAREQEREBERAREQEREBERAREQEREBERAREQEREBERAREQEUM0t1rUFCXMzGpnGzgoiDlPJI/wCC3ybTzKpNINcOJ1Nwx4pI/wDGDY7zyHur/Jy+RBoSuxSCEZppY4W8sj2sHS4hR6q1p4PGSDVxut4MPl9bGkLM88znuLnuc9x3ueS5x8pO1fCLjSPbkwbxh3Uz/sXZptauDvIAq4238I2SLpL2gLMqIY13QYtTzi8EsUw5YntkH2SV21juKQtcHNJa4bnNJaR5CNoUxwDW5ilMQDL2VGO8qO7Pmk+GD5SRzIY0miguiWt6hrC1kh7EnOwMlIyuPIyTYCeY5SeIFTpEEREBERAREQEREBERAREQEREBERAREQEREHBXV8UMb5JntjjYLuc42DRzlUTp7rhmqi6GiLqen3F/wZZh5d8beYbTxkfBUz1h6EYviUmVstLFSsN2Rl8t3Hwklo7F3INzekmHdoPEfDUnpy+yRVaIrL7QeI+GpPTl9knaDxHw1J6cvskFaIrL7QeI+GpPTl9knaDxHw1J6cvskFaIrL7QeI+GpPTl9knaDxHw1J6cvskFaIrL7QeI+GpPTl9knaDxHw1J6cvskFaKwNAtbdRRFsVSXVFLu27ZIR/oT8Jo/wAT5iNx7faDxHw1J6cvsk7QeI+GpPTl9kgvHDMUhqImTQPbLE8Xa5vHzcoIOwg7QQu0qv0A0BxfDZr8NSyU7yOFizy7eLOy8dg8esbDxEWgiCIiAiIgIiICIiAiIgIiICIoprB08jw2nvYSVElxFGeMje99u8bceUkAb7gPV0h0ppKGPPVStjBvlb8J7yOJjBtP3C+2yqvG9f8AISRR07Wt4n1BLiefIwgD0iqvxfGJ6qZ01Q90sjt7ncQ4g0bmtHEBsXTRcTiXXPjBNxLG3mbFHYekCfWvjtyYx4dvUxftUKRFTXtyYx4dvUxftTtyYx4dnUxftUKRBNe3JjHh2dTF+1O3JjHh2dTF+1QpEE17cmMeHZ1MX7U7cmMeHZ1MX7VCkQTXtyYx4dnUxftTtyYx4dnUxftUKRBNe3JjHh2dTF+1O3JjHh2dTF+1fOgurCpxG0hPY9Ne3CuFy+28RN77kudg57EK58E1W4XTAWp2TPHf1FpnHns4ZW/VARFM9ufF/GI+qh/anbnxfxiPqof2rQ7cIpwLCGIDkDGj/wAL99y4PBReg39EGd+3Pi/jEfVQ/tTtzYv4wzqof2rRHuXB4KL0G/onuXB4KL0G/ogzuNc+L+MR9VD+1evhevnEGEcPHBUN47B0Lj9YEt+yrxOFQHfFF6Df0Xh4xq2wupBz00bHHv4RwLhz3Za/nug6eiWtSgri1gcaec7BFLYZjyRvHcv8mw8ymSzzp3qknoQ6aBxqaYbXG1pIRyvA2Fv+w3cYG9SXVRrSe97KOtfmc7uYZnHaTxRSE7ydzTvO47bILhRfErnBri0BzrGwJygm2wE2NtvMVHX6VzNgqpXU4tAXMyslDnSSNc0ZW3YAAc+89CIkqLw2aWROmpImNc7smMyB2wCMZHPYHjfd2R4/43L3EBERAREQfE0rWtc5xDWtBJJ2AAC5J8yytpjpM+vrJZ3Xyk5Y2nvI2k5G+WxuedxV+62MSMOEVZBsXtbEP+V7WO+wXLNCLHbwnCZqmZkMDeElffK27W3ytLjtcQNzSd/EpH2pcZ8Ud1kHtF4mjGKdjVtLNuEczHO+TmAf9kuWswgyLi+ETUszoahhjlbbM0lrrZmhw2tJB2Eca9fCdXeJ1MLJoKcyRPvldnibfK4tOxzwd7TxKR696LJiTJBukp2k85Y57T6squjRDDex6CkitYsgjDvlZQXfaJQZvxzQXEKOMS1MBijLgwOL43d0QSBZjidzSulgWjtTWSGOljMz2tLyAWts0ENvdxA3uHStDa2MO4bCKsAXMbWyjm4Jwc77Id0qDfw+UP8AUrZTxNjjH1i9zvwtQQ/tS4z4o7rIPaLx8L0YqZ6wUbGgT53McCRlYY75y5zbizcp3X3bL7FqbFK5sME0rvgxRukPkY0uP3LM+g+lnYWIsqpQXtOcS5fhWl2uc2+8h1jz2I40E8f/AA9u4PZWAy23GGzCeS+e4HPbzKqsWwqWmnkgmGWSN2Vw3jlBB4wQQRzELRb9bWDiPP2S07L5QyTP5MuW91QWmOkHZtdUVIbkbI4ZWneGsa1jb247NBPOUHjKV6t9DfdGsDH3EEYzzEbLtvZrAeIuOzyBx4lFFoLUdhAiwzhbd1USvcTx5YyYmjyXY4/WKCwKeBjGNYxoYxoDWtaLBoAsAANwAUWl1r4O1zmuqgC0kEcHNsINiPgcoUtWQsU/vz/Oyfjcg0b228G8aHVzezTtt4N40Orm9ms0r8uhjS/bbwbxodXN7NelgOnNBWyGOlmErwwvLQyRtmgtaTdzQN7x0rK11ZeoP4ym+iP/ADoEMWZp9rIgwwMaWGeeQFzYwcgDQbZnusbC+wWBJseRR/RXXjFU1EcNRB2OZHBjHtfwjczjZoeC1pbcm19u/bbevnW/q8qq2SKppQJXtj4N8Vw1xAc5zXMLiAfhuBFxxWuobofqjxCSqhdURGmhZI173Pc3M4McHZWNaSbm1rmwF78xDQbmgix2hZ21s6ECgqmywDLTzklgGzgpBtcwcg25m+cd6tFKH62cJE+E1Oy7omidp5DEbu+xnHnRHLqz0qNfh8b3m80Z4KXnc0CzvrNLXeUnkXrzaPROiniJflmkMjiCLgktPcm27uBvuqj/AIf8RIqaqDvXxNl8hieGnpE3qV4IPGpdFYI5RI0yZhM+YXIIBkY9hYNmxg4V5A4i88tl7KIgIiICIiCvteR/6Sfn4vvKz0tCa8vio/Pxfe5Z7RY/CFqvQfFeycOo5Sbl0LQ75bBkf9ppWVVfeobFM9BLCTthmNhyNlAePtcIhXFriwPh6nCBbY+oMDjzSOid9zHqznOABJ2AC5PIF5uM4Vw0lG4i/AVHC9EE7B9qRq6OsPETBhVbINjhC5rflSf0x63hEe1iNGJoZYnfBkY5h8j2lp+9V/qJw8x4fK5ws59S+/8AxtZH+JrlYNDVCWKORu57GvHkc0OH3rpaOYUKeF0YFhw88nmlqJZB9l4QR3XFinA4TOBsdM5kI+u67vsMcqR1e4bFUYnSxTNEkT3ODmm4DrRSOG4g7wD5lP8A+ILFNtHTg7g+Zw6I2f8A2KE6q/jii+W/8mVFXf2q8H8Uj9KT9yz3pbRsir6yONoZGyokY1ovZrWvIA28wWsCsq6c/Gdf9Kl/MchHhrTOqj4novkP/NkWZlpnVR8T0XyH/myIVLVkLFP78/zsn43LXqyFin9+f52T8bkItT+HxgL6+4B7mDft45lcvAM/xb0BZPwbSSrpM/Ysz4M9s2S3dZb2vcHdmPSvT7ZOL+OT/Z/ag07wDP8AFvQF9NjaNwA8gsswdsnF/HJ/s/tV1aocZqKnDuEqJHTScNI3M+17DLYbBzoPA10aWVtHLSClmdCHskLg0MOYtcwD4TTynpUR0M1iYpNiFHFLVSPjfMxrmlsYDgTtBsy69j+IT+/Q/Ny/ijUE1f8AxrQfSGfeg1OF4+mPxdXfRZ/ynr2AvH0x+Lq76LP+U9EUpqLP/VT9Gk/HEtBrPmov41P0aT8cS0Gi0RERBERAREQV9ry+Kj8/F97lnpaT1v0BlwipsLmPJL5mPaXfZzLNiLBWXqGxTJXzQk2E0NwOV0Trj7L39CrRe5oNinY+JUct7ATNa4/6yf03fZeUVqpVzr1xDJhjY77Zp2NtyhgdIfWxvSrGVIfxA4leopIB3kT5T5ZHBo9UR6UZWNqwxDhsJonXuWx8EfLC4x/cwdKlKq3UDiWajqITvimzDmbKwf8Ayjd0qzamobGx73GzWNLnHkDRc+oIM363MU4fFqixu2LLCPqNu77bnrh1V/HFF8t/5MqjddWumlkld8KR7pD5XuLj6ypJqq+OKL5b/wAmVFabKyrpz8Z1/wBKl/MctUlZW05+M6/6VL+Y5CPDWmdVHxPRfId+bIszXWqdBcPMGG0UZ2ObAwuHI5zczh0uKFe6shYp/fn+dk/G5a9WQcUcOHn2j+7Jx/7uQiW6tdAI8TdUiSV8PBCMjIGuzcIZL3zcmT1qc+99pvGp/QjXn/w8kZ6/5MH3zK6EFT+99pvGp/QjU60M0TZh1NwDHulGdz8zwAe6ts2eRe8iIpP+IT+/Q/Ny/ijUE1f/ABrQfSGfep1/EIRw9D83L+KNQTV+4e6tBtH/AKhn3orVAXj6Y/F1d9Fn/KevYCiutDExBhNYSbF8fAt5zMeD2eZxPmRFTai/jU/RpPxxLQaorUDQl1bUy96yAM88sjSPVCVeqLREREEREBERBw1lKyWN8bxmY9rmOHK1wLSOgrKOkeBSUdVNTyfCjdYH/Np2teOYtIP/AOLWig2s/V2MRiEkNm1cQIYTsErd/BuPFtJIPESeIkorOSLkqaV8b3Mka6N7Tlc1wLXNI4iDuXGiu17rVHhpusf+q4Jp3vN3uc87ruJcekr4RBywVcjL5HvZffkc5t7ctjt3rkdic5BBlmIOwgyPIIPERddZEBfUcrmkFpLXDcWktI8hG1fKIO17rVHhpusf+q6z3kkkkknaSTck8pJ3r8XbwrCZqmVkMDHSyPNg1vrJO4NHGTsCD2NX+jBr6+GK14mnhJjxCNhBI+sbN+tzLUYUW1f6Dx4bTZLh88lnTSDviNzW8eRtzbyk8dlKUZF1DhFP4GL0G/ou2iDhp6OOO+RjGX35Wht7cthzrmREBERBw1FFFJbOxj7bszQ63kuFxx4XA0gtiiaRtBDGgjyGy7S6GLY/S0rc1RNHCP8AdwBPyW73HyAoO+qD106atqZ20sLs0NO4l7hufLYtNuUMFx5XO5Au5p7roMzXQYfmjjNw6d3cveOMRjewHlPdcw3rr6qNWbqiRlXVMy07SHRMcP77htDiPBjf/ts4r3KsLVJouaPD2mQZZpzwzwRYtBADGHyNAJ5C5ymyIiCIiAiIgIiICIiCM6XavaLEReZpZMBZs0dmvHIDss9vMQeayqTG9RuIxEmnMdWziykRP87XnL0OK0CiDLE2r/FWmxoqn6sZeOltwvj+RsT8Sq+pk/RaqsvyyLrK38jYn4lV9TJ+ifyNifiVX1Mn6K/tPtKqvD4hNFTMqYR/cdnLHRHiJAYbsPLxHfvUA98HL4lH1zvZoIB/I2J+JVfUyfon8jYn4lV9TJ+in/vhJfEo+ud7NPfCS+JR9c72aCAfyNifiVX1Mn6Llp9EcXjJMdLXRkixLI5WEjkOUC6nXvhJfEo+ud7NPfCS+JR9c72aCGe4GO+CxLoqE9wMd8FiXRUKZ++El8Sj653s098JL4lH1zvZoIZ7gY74LEuioT3Ax3wWJdFQpn74SXxKPrnezT3wkviUfXO9mghnuBjvgsS6KhPcDHfBYl0VCmfvhJfEo+ud7NPfCS+JR9c72aCGe4GO+CxLoqE9wMd8FiXRUKwsE10VlXOyCnoI3yO/7zgGgb3OPB7GjjP6gK2YwbDNbNYXtuvx2vxIMyfy9jp2cDiW3l4e3rNl3MO1RYvO67oRCDvfUPaOkNLnnoWkbL9Q1W2iWpOkpi2Sqd2ZKNoaRlhafkG5f9bZzKyAF+oiCIiAiIgIiICIiAiIgIi+X3sbWvbZfdfiug/XPABJIAG0k7LAcZUJxLXDhcNQyHhDLd1nyxDNFFzudfutv+N7KuNP49IZ+yDVRyNpoT3TYNkBbxPG3NKLbSTfLxhqjs+H0dRJQUuHiQyS5eGlmHd8JI7LlsO5DGNBd3O/NtJtsK021zJGXGWSN7d4s5r2uHQQQfPdUxrC1NOYXT4c0vZtL6cbXM54f8m/67xxX3C46Wnjp4WMbZkUUYaLmwaxjbC5PEAF08A0opK1hfSytlA3gXDm/KYbOb5xtRGTnAgkHYRsIOyxHEUWmNL9WVDiF3uaYZ7f3orAnk4Ru5/n28hCp7SPU/iVKSWM7LiHfwbXW/2i+F6ObyoqEIvqSMtcWuBa4b2uBBHlB2hfKKIiICIvYwPQ+urCOxoJJG/52yRj/kdZvrug8dSDRHQerxGTLA20YNnzPuI4+a/fO5ht5bDarM0V1ERsIfiEnDHfwMRLWfXfsc7zBvnVoRxwU8Qa0RwQsFgBljYweoBE15Oh2hVNh0OSEZnutwkrvhykcvI0bbAbBfjNyfF081lNpHCmpGiprnkNbGAXiMu3Zw3aXHiaNvGbDfKMTD6illFJO2OR7CI5mZZA13Lxjm5r3WdcKxurwuoqmOijFa7+nw0/dPgc43c9rnHKQ4Ovc7DsJJFwQ0jhdW+SJhla2ObK3hY2uD+CeWhxYSPL0ELtqnIMUiwGN+aR2IYpVZXyMD3OY0naC47SSc5sbZnX2WCtvD6l0kUb3MfE57GuMb7ZmEi+V1tlxuRHYREQEREBERAREQEREBERAREQCqp0A1b1FNi1TPUtZlYHOhfGA1j3TudcsaPgZWBwy8Wcb9hVrIgrDXfphwFOKON1pZxeS3eQg2IPyyLeRr16uqPQ/sKiEkjbVFRZ77jaxn/tx81gcx53kcSj+sTVVVTVL62kk4eQua4wy5bjJbKIyRkc0W+C4ec3Xu6utPqqsklpqumdDPC273gFjd9gHsdtY47SLXByk7EVL8cxmKkp5Z5riONuZ2UXJ2gAAcZJIHnXBo7pPS10RlpXmRgdlddrmFrrA5SHAbbOHSoBr8xzJSwUwNjNJnf8iGxF/K9zT9QqVascD7FwumYRZ728M/lzS91Y84aWt+qiPcxLA6aoFqiGGcf91jX28hI2KMVup3B5N0BiPLFJI31Zi31L2tNcVdTYdVzMOV7IXljhbuXkZWHbs+EQozqd0jra2nqJKuXhssojYS1jSLMDnXyNF/ht38iDidqIwsnY6qHMJG/+WErnp9SGEtPdNnk+VK4fgyrt60dN5MNpo3Q5DPLJlaJAXANaMz3WBF+9G/v10tVusKavdUw1QYyoiIcAxpZdnwHAtJJu142/LHIipDhmgOGU5BipIA4bnObwjh5HSXPrXrYhiUNPGZJ5GQxttdzyGtF9gFzxncq+14VtXDTU8lPNLCzhHRyiJxYXZ25mEkbdnBuGw98oVR6yDVYdUUGIEl7oiYKh3fPZ3cbZjzuYBn4+PjJC9MKxeGphbNA8SxOuA4XAOVxad4B3tKpDCoZdIsRnFTO+KCJpfHEyxytzhjQ1pu3NY3c4gm+zjFpNqBxfPS1NOd8Ugkbf/GYbvSjcfrKP6QaLYhhGJGroInzQOc5zcjXSANkN3wysbtDb7ju2N23CCc6OYNhuBNcyWrAkndf+q7LmAcQ3LEDbZexdbaeQWA+9Z2rxuIQ8JCA2rjach2DhW7+CefuJ3E8hKh0Gj+KY3WwT1sPYdNFbY5rmFzQ4OLWNd3Ti4ixJsAN3IbqRFfaudVkdEGz1OWarI2d82n2WszldbYXeYW2k2CiICIiAiIgIiICIiAiIgIiICIiAiIgL8DRe9tu6/kvb7z0r9RBW2snVZPiM4niqGNc2MRiKVpDQAXG4e25Fy496Vw6LV2kkNXBT1kTZoHOs6YhrsjWgknhIiLHZYZ27SQrPRBBNdVbweESt45ZIo/tiQ+qMr51J0WTCY3eFllf0P4MeqJTeroopW5ZWMlbvyyNDx0OFuNKSjjiYGRMZExu5jGhjW3JJsBsG0k+dBROtfGuyMZjiax9QylyNMUdyZHXEsrRYHe3K07DbIV5sOk8lNjba19PLRMlkzSRSB21klmyuBc1uYZrv3bwFeNBoRQQ1LqqOG1Q4vcZC+R5JkJLzZziBe54l2ca0Xo6ssNVDHOWXy5xfLmy36co6EV5esjCuysKq2ts4iPhWcdzFaQW8oaR9ZVvq/wBEocVwp8MzXRywSu4CoDTsbKM+W52PZnzki/fbLE3V2U9OxjGsYA1jWhrWjcGtFgOgL7ARFW6sNW9fh9ZJLM6DgnMdEWsc5zn900teBlAA7njN7OOxWmiICIiAiIgIiICIiAiIgIiICIiAiIgIiICIiAiIgIiICIiAiIgIiICIiAiIgIiICIiAiIgIiICIiD//2Q=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3810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3" descr="data:image/jpeg;base64,/9j/4AAQSkZJRgABAQAAAQABAAD/2wCEAAkGBxIQEBIUEBASFhQWFhYXFRgUFxcUGxYVGBYaGBUYFRQYHCgiGBwlHhUUIjEiJSorLi4uFx8zODMsNygtLisBCgoKDQwNFAwMFSsZFBkrKysrKywsKysrNyssLCw3KywrKysrKysrKzcrKysrKysrKysrKywrKysrKysrKysrK//AABEIAJIA4AMBIgACEQEDEQH/xAAcAAEAAgIDAQAAAAAAAAAAAAAABQcGCAEDBAL/xABJEAABAwICBAcLCwIFBQEAAAABAAIDBBEFEgYHITETIkFRYXGBFBUWF1RzkZKhsbIjMjVCUlVygqLR4TM0Q5OzwfAkJTZTYgj/xAAWAQEBAQAAAAAAAAAAAAAAAAAAAQL/xAAWEQEBAQAAAAAAAAAAAAAAAAAAARH/2gAMAwEAAhEDEQA/ALxREQEREBERAREQEREBERAREQEREBERAREQEREBERAREQEREBERAREQEXy9wAuTYDnWLYvpflOSliMrvtG4aOrlPsQZWirl9fikm0zMjHM0D/ntXznxLyz9KCyEVc58R8s/SmfEfLP0oLGRV1nxHyz9K4zYj5Z+lBYyKuc+I+WfpQOxHyz9KCxkVdZsR8s/SuQcSJsKsk9DUFiIsKhwrFXb6xresf7BdveTFPvBnqlBmCLDu8mKfeDPVK47yYr94M9UoMyRYb3kxX7wZ6p/Zeum75w/1OCmby24rkGTrHcT0tihlMbW53A2N5I4gXbLtYZHDO4XANtgJte6k6LEmybCC13K12/s51hWNaOy8K/5OaRh4QxmLK5r+FmEzmVDC9t23BbbcQb3BCDO8OrmTxh8d7XIIcMpa5ps5rmncQQRZelReAUb42SOlAEksjpXNacwZmsA0O5bAC55TdSiAiIgIiIC4cbLlYtrIxw0WHzSNNnkZGfidsB7Np7EGF6Y6d8NUupqd3ycZtI8bQXA7R1Dd1rywaTNYLNv6Np61WtDPkZ0naVnOgOi0eKtmJqZI3xFt2tDSC1wNjt6WuRUr4WdJ9CeFvSfQsb06wM4XUsiErpGvjztc4AG4NnDZ2KDoXvnljiZ86R7WDtO0+i6CwfC3pPoTwt6T6F3aQasO56WaaKrle+NhcGua0B1tpBsqxbX3AIO9BZHhb0n0J4W9J9CjtAtC++kMkz6iSINfkZlAOaw4xN+lQ+OYPwOI9xU8zpHFzGZngCz3WvsHILoMp8Lek+hPC7pPoUnjGqyKOlc6CeUzsaXXe4FryBcgt5FUbK+4B5wgtCj0jfNIyOMFz3mzRbl/ZWdhlAIWi5zP+s7p6OYKs9SdBwjp6lw+ZaKPrIzPPoyDtWd6dYhJTYdVTQuDZI4y5pIvYjoRE8i1r8aWLeUs/yx+648aeLeUs/yx+6GNlUWtXjTxbyln+WP3Vp6rNJqqsoamapcJHxvcGhrQ24ay9tnOUFhItYJtY+KPm4YVTmm9xGAMgHI0t5Vsdo7XuqaSCZ7MrpI2vLeYkXQfWK4fwzDlOWQfNdzHkv0KC0N0oNQ+amnaWVMBs9p2ZhyPbzj9xzrLFWWs5hoK6hxKPYM/AVFvrMdtaT1AP8AYgs1F8QvzNBC+0BERAREQFVGvuY9ywN5DLt7Gm3vVrqo9fn9Cn84fhQUzwisDUnivBYlwZOyaNzfzN4zfc5V5Ze3BK91LUwzt3xyNf1gHaO0XCKuLX7h96emnA/pvcx34XgW9rViGpXDe6MS4QjiwML/AMztjfcVbOsmiFXhNRk2/JiRn5eMCOxY9qHwrgqCScjbO+4/AzY3s2lEWQ/LIHsuDsyuHNcbj2Fan47RGkqZ4Xf4T3NH4b3b7LK39WmlJqcXxEF3Em48Q6IiWi3W0gnqWNa5MAJxaDINlWGt/MHBrvY66Ks/VxRikwmDPs+TMrzzZuMT6FrzVYxLLVuqGkiR8pkbbkcXXaB7AtgtZFaKPCJgw2JY2FnJ87i7Oy61xw5vy0PnY/jCEWVjOn+MSUr430BjGUiSUMffLbjGx2NVYiRbT6b/AEbWeYk+FaqNbsCEbDakGjvUDymWUnsNvcApnWb9EVvmXKH1ID/tLPOy/EpjWb9EVvmXINb9H2NdV0zXtDmumia5p3FrngEHsK2O8XmF+RRe391rJHIWODmkhzSHNI3gg3BCmvDbEfvGf1m/sg2B8XmF+RRe391L4NglPQse2miEbHHM4Nvvta9uoLWbw2xH7wn9Zv7LYDVnWyT4VTyTSOke5ri5zjcnaURhFViejDpzM759ySMrw24O27bK3KOVr42Oj+Y5oLdluKRs2cmxae1n+L1ye8rbnAf7Wn8zH8ARXvWCa7IwcGnvyPiI6+EH7rO1g2uj6GqPxRf6jURkei0xfSQOO8xs+EKWUJob/ZU/m2fCFNoCIiAiIgKo9fn9Cn84fhVuKsteFCZKIPA/pvDuzcfegolCvtouEyo02S1d1orcIhDzfiGF/wCXi+6y50h4PCcGkZDsbFFwcd95LuKL9O1YfqDxLi1VOT80slb+a7Xe5q7tfWKWhpqdp+e50juplg32uPoRFXaE4r3HX00xPFa8B/4HcV3sN+xbIY1o/HVTUkrzZ1NIZG2AN7ttY+w9i1YLVtHoTindWH00pO0xgO/E3in3IVXWv/E9lLTg788r+yzWe96qXDx8tD52P4wsr1rYj3Rik+3ZHaMflG32krGMOZeaEAbeFj+MINnNN/o2s8zJ8K1XaNgW1Gmovh1YBtPAyfCVq20bAhGwOpL6JZ52X4lL6zfoit8y5eXVTS8DhNMHbC8Ok7HuJHssvVrIBfhVaGguJidYNFyeoDeiNcdHP72luAQZ4gQRcEF4BBHNYraDwbo/JYfUC1rwDB6ltZSl1NOAJ4bkxvAHyjd5stpuECLUb4N0fksPqBe6npWRR5ImNYwA2a0WA5dgXZwgXDnix6kRp3Wf4vXJ7ytucB/tafzMfwBaq1WC1REhFLUEEyW+SfznoW1OButS04Ow8FHe/wCAItSCwbXT9DVH4ov9RqzbhAq514V3/RQ0zD8pUztaB/8ALCHOPUCWDtRGXaG/2VP5tnwhTajsBg4OCNvM0D0CykUBERAREQFE6SYa2pp3xuFw4EelSy4IQak4thklJO+GQHYeKTyjkK8wY7mWwen2hDKxuZos8XsQqbrMPlo3Fs8RsPrAbEVD00ssZJje9hO8sJbfrsuaiWaSxke95G7O4ut1XUsyshPMuwVMPOEEDwTuZeqGrqGANZLK1o3Br3ADqAKle6IecLnumHnCCDfG9xJdck7ydpPWUZE8EEXBG0EbCD0FTndUPOFz3VDzhBGurKoggzzEHeC9xv17UwrBn1MzIm3GY8Yj6rfrH0KTbVQkgZm9psO08isTReqwejjJfiNKZnWzuzbBzNbs3dPKgySDESxrWMbZrQGtHM0CwHoC7O+zl4hpThB3YhTet/C5OlGEDfiFN638Ij2d+Hp32dzLw+FeD/eFN638Ljwrwf7xpvW/hB7++zuZO+zuZeDwrwf7xpvW/hPCrB/vGm9b+EEh34euO+zuZeDwqwf7xpvW/hRmJ6f4TEPkpXVDuRsLSbn8RsAgyCbHMjS55DWtF3OJsABvJKwTAZJMbxQVTmkU8AyQAi19vGdY8+/0LxmmrcckAkjNPSg3Ebb3d0yO5fd71b2jeBR0kTWMaAAEEtEywAX2iICIiAiIgIiIOCLqKxPAopxx2AqWWMaaaa0+GMBlN3kXDRtNur/m5BB1urCmebhlupePxUU/MVERa63Ah0lHK2I/XLdlvT/uVkmkWsxkFFTVcMTnxyyOY4OaWuFm3u0OIuOnmQeLxU0/MU8VFPzFRseud7gC3D5yDuIZcHqOdSrtZ0gw2SsdSluWobFkcC1xYQONYnffpQfHiop+Yp4qKfmKi49dZcMwoZi3nDLjp2h6yGi1oQ1FHUS07LzQsD+DIILhexsP55UHi8VFPzFceKem5lFy67sls9FK2+7M0C/pepbRnWi+tqooRRyMa7MS57S0WDSRYhx3oOBqnp+ZDqop+ZdugGs12J1QgMAZaNz3npbawbtNxtO9QcWu0klvcb3PBIIjbmGw2uOPeyCW8U1N9lPFNTfZXzgGtSSrq4IBRSsEj8rnPYWhosTe+Y7dgXforrPdW4gKTgA05pQ53JZhIGXb0coQdXimpvsp4pqb7Kj6jXM5k0sPcb3PZJIz5MZrhriLjjX3BenDdbMs88MQoJm8JIxhc9hAa1zgCSQ48iD0DVNTfZUxherylhNxGLrH8e1vGlrJ6Y0rnGOQsaWAHMBu+sDfsXdg2uSnkkEdRFJCTuzty+25HuQWPR0DIhZrQF6l1087ZGNexwc1wBBG4grsQEREBERAREQEREBa4a02ukx/JNcxl0IAP/r2ZrfqWx6wbWNq+jxQNkY7JOwWa4co5ignq/C6J9OGSRxGKwtsHZa20qvNfsbG4fSCLKGcKcuW1rZDusovxdY3KBDNXHghs3jd1jasj0s1bSzYdTUlPKXGORz3vlcXEktsd5QYnojX4yKOEUmH074QOI4l9yL8tnqV1gmpOjoNbG1k5qG5mtFgBn4tufZzrrpdAcdiY1keIBrGizQA2wCkqrQPEZ8LmpqioEkz6hkge4iwY0brX6EGGaIaeQ0GHcC+kkfmL+OWNLczuQPJU9qJ0Yk4SWrkYGwuYWRtPGvc3N+qwWQYPq2PeeSiqspkzvfG9vIT81enVno1iOGkxVEkb6dw5PnNcNxG03HJ6EGD/wD6JhayoowxoA4KXcLfWard0apmd76d2Rubudm2wv8AM51iWtnQKoxWaB8DmNEbHtOblLiDz9CzrCKN0VHFE62ZkTWHrDbIKF1D/SjvMSe8KB0NxGenrpX0tL3RJxwG3tZubabEEHkVo6tNXFVhtaZpnMc0xvbZu+5tbl6E1eauKrD8RNRK5hYWyCw38Y3HKg9GhWP4jUVsbKrDhBFleS7K08YDigENFuVYDqs/8hPnKn4nLY6yqTQvVvVUeK91yOYYy6U2G8ZySOXpQV1hE1SzGag0cLJZuFnyteSBbO652EbVaGjNVjL6yAVdDDFBmPCOZdxtY2+c4222UA/VficdXNUU1QyN0j3uBFiQ1zibbT0qSw/Q3HBNC6avL42yMc9vFGZrXAkXHUgw+obfSuxFx3Xt6sp3rKdftBTtggfG1glDzfLYcS3LbpsvjSHVliEuIz1dNOyMvkLmEWuAesr7pNUlVUytdida6Ro+rffz7kGYannSHCKfhL341r/ZzbFmq6KKkZDG2ONoaxoAaByALvQEREBERAREQEREBERAREQEREBERAREQEREBERAREQEREBERAREQEREBERAREQEREBERAREQEREBERAREQEREBERAREQEREBERAREQ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4" descr="data:image/jpeg;base64,/9j/4AAQSkZJRgABAQAAAQABAAD/2wCEAAkGBhQSEBUQEBMUFRUUFBcYFxgXFRUYHRsXGxUXGBYZFxgYHSceGBwkHBkZHy8hIygpLiwsFx4yNTAqNScrLSkBCQoKDgwOGg8PGiwkHSQsLCwsLSksMiwsLCwpLCksLCwpLy0sNSwsLCksLCksLCwsKSksLCwpKSwsLCwsLCwsLP/AABEIALcBFAMBIgACEQEDEQH/xAAbAAACAwEBAQAAAAAAAAAAAAAABQEEBgMCB//EAEsQAAIBAgMFAggMBAQFAwUAAAECAwARBBIhBQYTIjFBURUjMlNhcpGSBxQWMzRCcYKz0tPUUoG0wqGisdEkQ8Hh8GJz8QgXVJOU/8QAGAEBAQEBAQAAAAAAAAAAAAAAAAECAwT/xAAiEQEAAgEEAwADAQAAAAAAAAAAAQIRAxIxQQQhURNhoSP/2gAMAwEAAhEDEQA/APpW1drtHMy8TKL6CzsT0sqJGpZtAzHr7BXmPajMbDExaLnJOcALlRrliLAWdT17ftqcTswy4wskhjkiBZGCq3XkYFW0IIPtAqMbuOsrZ2nkLWXUgEllEIDNa178IE2t5R6WFB1xGKeMEvioFyi5u50GliR3aj2iur8ZTlbEQg5S1ixByjq1u4d9VJNwoyuUOQbAA5EPkwpEvXqOQNb0mre0N1hLI8glK8SPIbRxkg5GQFWYXUWY8o9oubh5WWU5bYmA5hdbP5Q11XvGh6dxrkMa5ZUGKhJcEpZmIYAgHKQLE3PQa1UXcHmA43IF6hFL5+PLNoWvlALjtJIBB769R/B+oCgzMbMSeRdbyRyaEklTeMa9xNB6i22WsBiohcgC/EW5IUgDMo1IddOuvoNWo8TIyZxiYcoVWN2IsrC6lgbFbjvtVeDcNFykSklSlroh8kRjp6Qn8s1c4/g7jVWUSscyoASoNipjJOhHbGtrWI7+lA1TC4ki4ljIOoILdPZXr4livOp/m/2phs/CcKJIsxbIirmNrnKALm2l9KsUCf4livOp/m/2qPiWK86ntb/anNFBl32jIEklaVUSELnZix6xq5ICr05rAamrKmY5QMRFd1zKMxuVtfMB1I9NVoNkjELJGzsqiaJ2yEqTlhjKjMNV5spuP4ahdxlAC8VinCMVikZbIBKqBXIJXKspGnXKPTcLKPK2XLiYTnvls5Oa3XLbrbttUJLKctsTAc5IWz+UR1C959Arh8iFLxyPKSUve0aIp5mYWVeVdWN7g3rxhNxFTg2mbxMmcco6XjOQakhfFjrfqbW0sFxmmBKnEQgqMzAubgC1yR2DUanvrkMXJfL8ZhHk9WYA5hdcpIs1/ReuON3L408sryABnDoFRCQRFEl3LDmW6Hk6dK8jcCOzXkJzK4PImjPe7KOi2JNgOnSgtR4iRk4gxMGQsVzZzbMGy2v33FrVLzSjNfEwDIbNd7ZTa9m7jYHr3UTbpBoViElsksrqeFGwtJnBUowKmwcgH0DrrVLFbjsZGkSYEvKjnOisAqtK1gOjG8lugGl+vULWIxciAl8TCMpQNzE2zkBM1vJBJGp0rjLtVlbI2Jjvp5y1jw7HMFtbxia3tr6DblD8Hyr5MzGyxquZFawR4nW4OjaxAdBoTXuD4P41t41yBY2yrrYwk/YCYunZm9FBbw0ksgVo8RCwbybMTfQHT+RB/nVn4livOp/m/wBqqbA3WOHnMhYECJI0t2kKokkK2spYJGthfyL9taOgT/EsV51P83+1VtoPiIUaR3DAK5srEG6xO41IPXLb+daGk29f0Z/Um/p5qDgrTFnXjx3itnvnGW65hckW6a1AklJUDEwXYZl5/KXvXvHpFeto7smV5jxiqThc6cNDqi2U3bsuASOh6dtJpfg/Yy2zrwnzGQ2UNmYT3yLksq+N0XNbQ3B7Qb55squJ4irsFUqWYEk2ABAN+32GvMGJkcgJioGJLAAObkqSGsO2xGtWdnbuiIJz5iszzGyKoLshTRV0UAG9h260tn3FDNm4psDKQuUKOfjaXX/3SL2J5R6bh0baTBlX41CS3TKXYdQNWUEDqOp7asRvK2XLiYTmJC2cm5HlBe8jtt0pVgtwmKEzyKrknSNVy2yxr/Covydg7e01di3FjWZJg5GRlbLlAHKI7WA6apcnXr/OiGHxPFedT/N/tR8TxXnU/wA3+1NxU0ViNpbbnjfKJD010Ui4JU2JW9tL699TVLeD54/e/EeigcYyCZsaBA5QDMXIy9ACVBzA8pfKDbW1+lUGG0khVpGkJUktl4Ga/ibZrXzx/PaLzarp3OHwrSYp1VglgTezEm5UW0YaaX/nVnwJJ58+6/6lAhmwe0XKnmUoMobPD18YGddbagr1HZ0qyMHj+JIpkfh8RArAw34YkAJU/wAXDvmuvU6U18CSefPuv+pR4Ek8+fdf9SgSLhtphYxnY86FiTATrFFmB6DIH4osNelr1MuA2hmDcSU2YtYPALE/GVAsbZlAMBsSep7Ro68CS+fPuv8AqUeBJPPn3X/UoOm7aTiADFX4gZtSUJK35Scmg07Ln7TTWk3gSTz591/1KnwLL58+6/6lA4opP4Fl8+fdf9SjwLL58+6/6lA4opP4Fl8+fdf9So8CS+fPuv8AqUCL4vimknOFcqBGLC8dmlMcIF8wvouYjoL2vXnFLtECMZpLsuUEcGwY8f50DMc3zPMpy6G/bdns/AvIz5XEeXhqcqvzHgocx8Z11t9gHWrngSXz591/1KBPHgsc84kbPErMAbPCWEeptpmHXuuda5phdpmM5pGD5nOhgGvD5QL3GQv0BANr3tTzwJJ58+6/6lHgSTz591/1KIUHDbREigOxQCUXJhJIzzcMvqNSvBsQNDe4Gt+Euz9oA3EkzHIQDng6kYdmuvKDrxlBHSw/m+8CSefPuv8AqUeBJfPn3X/Uoq9snicCPj/O5Fz6g81tdVAB17qt0n8CS+fPuv8AqUeBZfPn3X/UoHFFJ/Asvnz7r/qUeBZfPn3X/UoG9qmk/gWXz591/wBSjwLL58+6/wCpQOKT71fRn9Sb+nmo8Cy+fPuv+pVHbGBeKJnZxIBHNysr2+YlOvjPRb7CaBfhYscCDHnK8OYMC0a+OvNc3a5JL5LaWtY3tcV0gwW0GCB5JVsbMQ2HuVMz6nytREV6dveacjYknnz7r/qUeBJPPn3X/UoM40G0JSUbicvBD3MSoSIoGfJazFuJmJIOW2Yeir+yIsWJIfjRYvxZLnltw+Bz6obZTLky3sfRTTwJJ58+6/6lHgSTz591/wBSgcVNJ/Asvnz7r/qUeBZfPn3X/UoHFFJ/Asvnz7r/AKlHgWTz591/1KDKbwfPH734j0V524tpLGxsCL2IvZ2F9Setr9e2ig1uD+mSep/cKcUnwf0yT1P7hTigKhnABJIAGpJ7qp7YgleF0gkEchWyORex+z/zrXvBQuIkSZhI4QB2sAGNrMbdl6DtDiVcXRlYDrlIP+ldL1l593JwqjDyrGQZCwBYAkyM0egHYrtf0he6rWG2PMpm8ZoyOqniyEkljw2NxaMqtlut79ewUD29TWSTdifqZArcMgMsstww4/CvoAwHEU9guui9K9psHFAx2kFlYnWaQkAsbr5ADDLbqBbXUi1Bqq4rjELZA6luuUML2+zrSbZ+wpIiSJG1jZdZZX1KRZTz9zrKb/8Ar/kKcO7b8koABBQ8JjlAthlh8tVLKwYHoSCPTqA1WYXtfX/e9v8AQ+yppFsbZsscicVs5WOQPJc85Z0KaHoQFbToLi3lGntAn3f6zeun4EdOKT7v9ZvXT8COnFAV4lmVRmYhQO0kAe00v3gwc8kQXCzCF86ksVDXUdRY/wAvZbtq3jMPniZDY5lI1Gl7aXoOsUysMysGHeCCO7qK91mfk9Orx8OYJGqxhlBbqABLlA0/5aW9aTvr3DsacYeSNn5mMdrSyHycvEOdlJGcgnLYjX0k0GivU1kl3ZnsxLgMQhusswDG0QluCDa4RlBObQ9lzXtd38TmGaW68MITxpbnRL9FGtw3MLdRpe5oNSWtqa5Q4xHNkdGI6gMD6OykZ2LIkMqgl8yryl3a+WRyyjP0vHkTu017yY/YMjcQwlIzJMr3BZDkEKqyHKL8xUg/whsw5gBQaKoLAdTWd2psfESTFkcKhjKi0sinWNl6AW0cg3BHTvqE2DKJo2LBkjcsLyyEquaYgBSCHJV4xcnTJpewoH6YpCxQOpYdQGBI+0dRSrepgcNJY9Emv/8AzSmqc+7UmcyI4zNx7XYrkMj5kdCi5iQOqsbHsIqrtDBPHDLxNT8XKlrk53WDFFn111DL9huNQooNeKmuU86ojO7BVUEszEAADqST0FJNm794LEOUgxCuQLmyvoO8krYd3ppPqJtPEJmOGgopbid48PHGZZZkRF6s5ygE9Bdu30daSf8A3X2X/wDnQ/5vy1mt63jNZzCtbRWUj+FTZjEKuMiJJsAA5JPcAFuTTUbzwd8n/wCjEfp1oNqKSYvfPCRECSdRcXGjEHsNiBbQ6HuprhsUsiCSNgysLgg3BHoNXE4y1NZiMzHpgt4Pnj978R6KN4Pnj978R6ioy1mD+mSep/cKcUnwf0yT1P7hTigpbYxrQwPLHG0rItxGvVteg/1/lXrCzNLCrMrRM6AlTbMhK9Olrj7OzpXvHY1IY2llYIiC7MegFQmNQxcYOvDyZ819Mlr5r91taBDhtozxmNTnlzvJnLJqgWQrGAVCrz2Ci/QnMdK5bR2riiZDGkkashjjORGyzBQ2ewuTrnX+HkWx1q7ht6hJkKxmxYhruLqOPwUNhe5JIYi4sO86V6l3nCyvFw2zLPFENRqJALv6AvMCP/SO8UC747i5X5Q6ZmQBdEtZJ1ku7RvoZEBGnTJ36+nxmIBZRJI8oEgKiIZABhyVdDk6mXLa7G+Yi3dcj3vjK58klhFG5spuM5ICgMFz6i11vckACreN2+kTFXV9ADyqSQCrMxYdgAU9/wDuHrZWOMrysLmMFAl1K65Lva4BOpH87jspnS2Ta2XErAUNmA5zmALEOcq8pUmy31Yde2qUm9OU3KDISwXnuxCyCNjkC9PKIAJOnQX0B/RSfD7yo7hQj80pjU5T1ChiSrWZRYns7PSKcUCfd/rN66fgR04pPu/1m9dPwI6cUCzeDakmHiDxQPOxdVyp1AN7t0Og/wCtWdoKxifKzK2UkFbXuBfS4I9HSo2ltSLDoHnkWNSwUFjbU9B/53V6xuOWKMyOdBbu1JICgX7SSAPSaBLgtqTq6xFHlHCVixXKxkIBMdzlQEA5r6aC3XWqeI2vi7kqjgPIrx3RTeJCc8ZtcrnUIeaxvI1ugpps7eLjNHaOyyKmucGztCZstgNQFBGa/Xs7aq/LJct+E17z5hm6CIFlOg1zqARp2nuoOEE+MlflZkuWYZgECqTG0YYGNi5CsQRdTcHXumHaco5s8rgWMt4vI/4iMELZASOGZLjmsFB07WSbyoWyhJCOMIgcpF2KI+qtZgLMew6KT0rodvIJeEQ18+W4BIF2CrmPZdjbtoO2x8QzoztexkkyXFuTOQmlgbW7+tX6VRba8dLGyFRGrEMc93Chc5UFQpAzW0Y/YL1Wj3p5lWRMubIRlYyMFdHdcyql78o6XHN10oH1FKdm7wrMUUI4LoXGlwFDZde1de8DtHYabUBSbev6M/qTf081OaTb1/Rn9Sb+nmoE3wmpnw0UBzFZpXVgoLEhcNPItlBGYh0UgX1Kisr8HmwBFh5LFyXdXN48smUxplV48xykZ2PU6MD21u9991RtDBth82RsweNuwOt7Xt2EEg/bWR3E3Gx2DEkc3AZHOcMHLkPaxuGTUEAa9hHpNc/Mr+TxLUrz8++3LH+kThlPhCaNttYDA4vnw2UBluyjPLLLGZLqQQRlT+S1Vl+DbCwQB5VzyYGGdsevEYXd4GlwgFjprlXltftrV/CV8GL4uNcVxooZoARnkfKjJmLjM9uQhmNj05raaVh8XuZtJziOJtLAH40Y+PfFxjORzRBuTTpcWtcVz8WMaNYxj1xLtPK3s3ZwwGL2tNAkccuDwUTQlbyKjSJGWZeLc3Nz1/iI6VudibyYoNhBiJsYePi1jtPhIILrwHYgAXLITY5hY3Wlm6mylijxbbSlwuKlxWVJyMZCqiOMBFQ2ykHoD0+qPt1uM21h3aJpUw18OeJFfGwjIQCmbytRa41uK9CKXwk7LSQprlzDMWC31TS9ri5Km3X6q9wq38F4K4eWLMWVXVkJFjlkiSSxFzY83f1vS3efZ2I2i5jgbDnIsbMBIxsjAslmy2bN5RI7lFtLtqNy92viWG4TEM7MWcjpewAA9AAAr0bojSxl7ZvEeNtz7zwze8Hzx+9+I9RU7wfPH734j1Fed4mswf0yT1P7hTik+D+mSep/cKcUHHFYRJUMcihlYWKsLgj0io4SRx5QFVFW1gNAoHSw7Ldld644yDPG8d7Z1Zb91wRegUmPBrZwEAjlI5Q1uISJCLL5RBAa2tivZavUrYTjEsU4gJJJv1BjdhfpccONivXl6da8YrdkNDwlKDxjvcxg6uHFwAwswzaNfsrxiN2GYFOMeHeQ2s1zxMxYMQ4VhmYkErcd/eFuXZmHchCBeLIgs7KVyrdACpB0D3+9XeXZ0TE5lBJXIbkk5cpFjr/CT7aWtuoBKGRkyCbi5GjL82SNRZy99MhbuuRpyivM+67GWSVJVUuxIBiLalHQlucE6ObWKj0UDVsHFxOMQM6jrmOmhAJF7XsWFyL2JrkdkQZy5UXvm8o2BLAlgt8qkldSAL637aTHdJ9T4q/EFrx3uokja8vN4ywj0GlrnU11i3LAsGdWUBAbxi7BeCCrHNqhEWi20zdttQZHZkEjcVfKObmSRh1ID+S1jqig30uo7qvYWRSoyNmAut738k5Tr2m4I/lWc+RPMxEigMHsBGRYNnstg+UrZ9RbXXpfR7snAcGIRkqeZ25VyLzyM9lW5sBmt17KCnu/1m9dPwI6cUn3f6zeun4EdOKCvjtnxzLkmjSRQQ1mUMLjobGvWIC5bOAVJAsRcakAafaRXaq+NwvEXLe3OjdL+TIr2/nlt/OgW4UYRTE8WW5XLFlzWIXkuB00vlznsbrY14gjwbMVThljYaX1+cUWP1hzyC401NDbti2HVWUcBVW/D5uVkY5CGGTNksetwa5JusTkWSUskaqqqA63VCMubxmXNYAZlC31v3AL/wAQglk4osXDNqrupzCyNorC/wA2FPq12+IxXLZVuWBJv9ZWDDt6hrGl2A3a4UySBkKxiTKDGcy53dzZ8+pswXUHQHpmNV8PuiyHllUDNqOEfJLRMQDnvmJiGpJAvoNKBzFg4ldpFC5muCbk6ki4AJsCSBe3WwveuMGy4IjnUKuToS5ISwbRcxsgsx5RYa0kXc1yqKxiF1Ie0ei+LZcwGbWXmPjNPJGlWxuepYl2VgWJsYxrpPYuSTmcGbyrfV6a6Bdj2TBrJHy3CklZHAIBzLcZsttT2fWPfTOGUMoZTdWAII7QRcGszBuVlueIjHQ2MRKmxvZ04lmUdg0tYamtDs/C8KKOK98iKt7WvlUC9uzpQWKTb1/Rn9Sb+nmpzSbev6M/qTf081A4FFqBU0FDbWx0xMXBkLKMyOGW11dHDowzAqbMo0IIPaKzOJ+CnCyGQySYhuK2ZudBduE0V+VB1VjcdD3W0ra0lkweL4rssqZWYWBvooJPTLodbenrfQCrEZaiM9qOO+DvCytdw/zjSEBgoJZ4XINhfLeFNAR1PfVWb4LMK0jSh50L/wALpYHjGZSMyHo59gsb02hwWMEbXmjMhy20OXTKD2adD0Hb2VIwWLFrTJbODqAbpnkJ+rocpjH3Trrert/a7I+wu7I2RHhoUgiByoLAk3J1JJJ9JJPdrpartJcLhMYGQyTRkA8wCjUZz25b+Tp2air+zopVUiZw5LXBAAsLDToO29SYwk1x2xG8Hzx+9+I9RU7f+eP3vxHqKjLWYP6ZJ6n9wpxWclwzvinWNlQgEkkSm4uoA8XKg7Cdb9eztseB8R59PcxP7qgd0Uk8D4jz6e5if3VHgfEefT3MT+6oHdFJPA+I8+nuYn91R4HxHn09zE/uqB3RSTwPiPPp7mJ/dUeB8R59PcxP7qgd0Uk8D4jz6e5if3VHgfEefT3MT+6oHdFJPA+I8+nuYn91R4HxHn09zE/uqD3u/wBZvXT8COnFZjA4OR2fhuiZeGG0xBzNwUObTELbqB2nTUmrngfEefT3MT+6oLG8GIxKRA4ONJJM6gh2sMn1j1GvT/vXTbKM0DhM+YgeQQG6i+W5F9L6XF+lwdapHZM46zp7uJ/dVxxeCnjQuZgQouQseJJt9nxqgqjZkzIhIlDBZxpLKt+phJUyG1ydAS1u09g44HCTgeOXEPFc8qs6Pm4aAGxmZsoYP9e2ZwbAC9e8PjC174qNCEzkSLiEOS2bNY4ryba3ruGNi3x2Cy2ufH6X8m//ABXbQaPC3yLmuDlFwSGN7a3I6n011rPrgpSSBiYyQoY2XEeSb2P0robHX0VTGKFwPj0GoFvpFjdsosfjVr30tQayiswpJy2xsBzNlX5/VtBYf8VqdR7w7xRhryNkjxsDtrovHJ0tfQYr0j20GnorIfHGzAcfRioDcLFZediqa/GvrEaH0g9tWYUd2Cpio2LAkFVxBBsFPUYq17Opt3G9BpqTb1/Rn9Sb+nmrz4HxHn09zE/uqpbXwUkcTtK6Srw5uW2IF/ESnqcQ3cR0vroQdaDTippJ4IxHn09zE/uqPA+I8+nuYn91QO6KSeB8R59PcxP7qjwPiPPp7mJ/dUDuikngfEefT3MT+6o8D4jz6e5if3VA7opJ4HxHn09zE/uqPBGI8+nuYn91QZfeD54/e/EeoqNtgiSxtcAgkZtSHYE8zMdTrqT160UGtwf0yT1P7hTik+D+mSep/cKcUBUXqnthJjA4wzKspXkZhcA37dD6a94SJ+CqYjK75AJLDlY2s1gew0FnNResxh923jKNEFjKsxOQ5QQcSGOYKLN4q4sf9iOI2PjVFlmb5kC5kZuYxjONT14lyGsLC2oAtQa29F6TbN2dODE0kz2VZAycpvd7pckEkhdL5idBqeYsum2PimdiWe3FJUidgQrZw1rG1gpUAADXsuMxDVXozVkp9lY3LIFkY3bl8aw08blIIa46xAi48knK1jmuxbKxHEEjSP5QJXitltxRcZeluHcW7z3gEBoM1F6ye0d3HnMmgDAz2LBTmLtGY7MykqOGoTOtipXttVlMFPxcz5iDOjRDPm4aDPxA2naM2uujqv1RcLm7/Wb10/AjpxSfd7rN66fgR04oFu3tgRYuIRTZsodXGVspuL217tTV2aMMhU9CCPaLVR3ghxLRAYN40kzrcyC4ya5h0OvT/GrWPwgkieNlVsykWYAi9tND6bUFCTdyNly5ntoOq9kLQjs/hYn7fZXCbdGJmZ8zgs5ceRykuzta66gljob/AOFc8HsmeN1EZSOJYlXL1USWGZ8gy3B1W1+vNaqeI3cxDEsWS8kizNYkZJUJMWtzn0KKSANIl0NA+wuxYYzdEUNw1jzWW5VRYdnd/oO4VTwu60aZfGSMFzaEpbVSlgAoygAnRbak1Qg3TZ2zTkC5ZyVyMc7mNmCs6kpZgwBWxsB6LTBsOVbFIY0KAE2cDjMMRHKCbCwIVGALa3kPQXJC1FudGoQCSTkYN/y9Spiy3GS2nCUX62Lei1/B7DSMoVLcgUC+XsjEYvYd3+Ne9j4ZkRs4AZ5JHsDewZiQL9ptar9Ajg3XQBCx8ZHkCSKFuBHdVsSD1Q2YdDc2tXXZ+74hZMrsUQyNZrE55LZjcAaE52t3vpYACm9FqApNvX9Gf1Jv6eanNJt6/oz+pN/TzUDgVNQKmgKKKKAooooCiiig+ebwfPH734j0UbwfPH734j0UGrwf0yT1P7hTik+D+mSep/cKcUFPa+0OBA82R5Mi3yILsfs/1+y9esLiDLCrgPGZEBswGZSRfUG4uO491dcTiUjQySMqqouWYgAD0k1AxKlOIGXIVzZri2W181+lra3oM7httyxmNHvMZHkBNlUoEkKKLKoXntlW5HMe7py2lvBPeThqyKUMcZZUIE4UNzWY36spHS8fXWmUO8ytkyxyWZiCTYZRxuCrEE35m1t1A691TJvMiyNGVfMs8UPZrxACHGvkjmB9Q+igV+GsTK9owyhmQKqhAwsk4kuZARbix2+xRbrUvtedS68RXlAkDRKinLlw+cOthmtxLAZrg5wOtMId74GUvdsqxJIxClsufNYEKCbjL/pVrF7djiYiQsLAHRXbQhmJIUEqAFJJNBOytpcZ5SjBogUCMOlyl2F+21x9nSmVLn2uBiBh8puVBzHQXIchQT1ayE2/71Ul3qRScy2W5sxeO5CyCNmyXzZbk62+qelxcHlFKcNvJE5ABbmlMSkKzBmChjqBppfrbyTTagT7v9ZvXT8COnFJ93+s3rp+BHTigWbwbZ+LRCQQyzXdVyxi5F+0+j/qRVjaOKZImeNC7aWUC+pIFyBqQL3NtbA2q3XDF4gIuY9Myr7zhR/iaDP7H21LJJCHbV44yyFApIMBdpe9RxAE7tbdSKp/KLE2tYZlMxJyWzArK2HA0sLZGB9Qd9OI95VIgYxuonFxm0CrmVVLnoCcwsP5V4XetNC65FYIykvGTkc2VmQHMt9DqO3vuKCud4ZVm4UgiQtOECs/ROFEzMHsATdjYWJJYDpcix4ZkExQKpQSBSSSDZpBGuWwtoTc3/8Ai1gt4IpSirmvJxMnKxBEbsrHMBYDlvr/ABDvqYN4IXF1c21+q4vZkU2uNRd19voNBUw205DiZkJDhVcoikcuXIAJAUBBYkkHMQQDbpVDBbdmZ0VG4xbIWBEaAExyl0uoLIQVHK4zch11psd54LXzPb/2pPJsTntl8iwJzdNDUy7ywLfVyQbWWOQk+XqthzL4t+YaDL1oKGyN5GZ1jlaIcmZ7tlYMXIRVH1/tAFhb+IVpaSpvPh3FrsTynJw3LE3GgUA5iD1t0IpngsUJI0lAIDorAHrZgCL+2g70m3r+jP6k39PNTmk29f0Z/Um/p5qBxU0s3h2/Hg8O+ImvlTsUXZj2Ko7/APQAk6Csnut8KJxpdhhDHGlgWMwa7HUKAEF9NTroO+4FS8xSk6lvVY5lndGdvbf0Vid5/hRhwMSvNG7PJfhxoQWbL5TG4AVR0v39AbG2NH/1JJ2YCTXp45df8lY09SupWL14lp9oor5Xu78Nr43EDDYfZzl7FjmnVVVRa7OSnKNR7Ra963ibRxJt4nD6m2mKY62vYeJ16H2V0DiisbvFv6+EID4UnoD40CxIJH1SCpsbEH6pBAItT7d7byYyBZ4rgG4IPVWHUH/ztFamloru6dJ0rxTfj0yG8Hzx+9+I9FG8Hzx+9+I9RWXNrMH9Mk9T+4U4pPg/pknqf3CnFBXx2BSaNopVDI4syntFQuEjSLhBVESplykDKEAtYg9lu+rNccbAXjdAbFkZQe4kEXoFHg/BxgMOHGI5D0fIucsJMrAEA6gMFPSwsK9y4fCcYlmj4o5j4yxGsb3IzafNofs9Y344jdsmHhoUDcWSS/Oti4cZgUIOYZu3rbs6jnid2pGBj4oCZpWvzBiZA1wwBtcFiQw1AsNNTQX5NiQSWXXxQRRlkcFcgzRg5W6jNm19B7BXefZETkllJLLkJzNquVl7+5jr6aVybsHjB1KMgm4tpDIz3EcagZ2JNgULW7eXsBBifd2XjSSxugztcBg2t0dOYjm0D6C5GmmWgcPs1DKJiGzDpzNa9it8t8t7MRe3bXE7BizZrN5RYDPJlDFgxZVvlBJF9B2nvN0TbsS6m0Z8Ytwb+MUSRm8voAQgDXyz6b9k3Qa4DurCyBiQ2Z1Xg3RtfI8WxHpf7SwNX2JEzmUFw/NzLI41OUNoDb6i9n1av4dhlsGzW0ve+o0Nz33Bv6b1ll3McM2WRVUhwoUEABi/KQNcpzXOtr30vYh/sbAGGERnKOZzZAQozSM4C37AGt/Kgq7v9ZvXT8COnFJ93+s3rp+BHTigK4Y0JkJlICqVYknKBlYMCT2WIBqnt/Zkk8QSGdoGDqxdRckC916jr/0rvtTBGWFoxluQPKBI0IOuUgjp1BBHUdKBc8mD8UDNGAgHDHHsCqsMtxm5wGTtvqD6a8wR4JAsyypkU2QmclFPlZUu2VdNbDsA7AKld334YVpBcLOPrNbiiyjMxzNl721NcMFu5NE3EV4y+os5lcWKIpOd2L3ui6dLXGl70DXDbGiWTjJmzEHUSOQQzM55b2ILOx/mO4VxG7EAObK182YniSXNihAY5uYci6HuplhosqKpIJVQLgZRoLaKOg9HZXSgSJupFZFJkOUWa7vzDKVyk30WxPKNOY6Vaj2DCGLBTcknVmIFw4IUXsB4x9BpzegWY0UCqPdmBRyhx01EklwRrcHNcE9p7bnvpjhsOsaLGgsqKFAuToBYanU6CulFAUm3r+jP6k39PNTmk29f0Z/Um/p5qBF8KWIWPDwPIQIxO4e4cjnwuIjXME5rFmA011rPfB2kLYeQQBCRIM2QS5OJw4s5QNz5e6/bfstX0jbOxosVA+HnXMjixHQ9bgg9hB1BrNbvfBfBgyximnKuBmVjGRcdGFkBBFyPsJrn5VPzeNbTjn+S54mL7unzX4Q9q/FN4MDiP+UkaD0cP4xMkoHfyk1fx+OwmHhnihkTPsaKRIGBF5HxcJRiNdcsrX07q2e/25uCkwl8YsrhHVYjGUV1eR1QBWayAMxW+c5dL6V8sxm52xos+d9peLdUazYM8zRmTlN+awB6dTYC96z48Wrp1i0YmIdZNMVhc023uGXlAwOHAYsZGJMcZtm1J6H3fRWkwG7kmDfZ4aDBgy41STh4ZBZRh3szmQsVe5Oot1qvsLF4XZEbwwDHR3mZTmiwbvI6vFGRcN0BmSwNup7b03k+EZA7R8XGFlGo4WDGpmMIF2YC+cfZbtrsi58JTxjIZQCoQ3Bvqc3IDl16g9PT6a6fBaVMMzRiyGRDYXsH4EfEC5tbZr1wj3dj2oBM7YkRFVZHLxXduZXBUKcuQgqLHLqSOpJ2GxdjR4WFYIRZV79SSepJ7Sa7b4jT29vXOpSNDZHLF7f+eP3vxHqKneD54/e/Eeori8jWYP6ZJ6n9wpxSfB/TJPU/uFOKAooooCiiigKKKKCLVNFFAUUUUCfd/rN66fgR04pPu/1m9dPwI6cUBRRRQFFFFAUUUUBRRRQFFFFAUm3r+jP6k39PNTmk29f0Z/Um/p5qBwKmoFTQcsRh1dSkiqysLFWAII7iDoaptsrDLdjDAtwATw4xcEZACbdxy29Nqt4rCiRGjboylTbuIsaVx7pQra2ewINs2lwbjS32+8f5WMdtRFe5X1w0LcwWM2Oa4VTYnKb379FN/QK5PsnDyEsYYXJuCTHG17k5gTbXW9/TXD5Lw8Ixc1iAPK1AGW1tLfVHZXk7qQ3B5tHDjUDUPI9unS8jf4d1XFVxX6bRoFAVQAALADQADoAB2V6vSbC7pwxsjDOShupLXPll+7vJ9tX9n7MSFSsd7Mcxv32AJ/wqTjpJivUsPvB88fvfiPUVO3/nj978R6ioy1mD+mSep/cKcUnwf0yT1P7hTigKKKKAooooCiiigKKKKAooooE+7/Wb10/AjpxSfd/rN66fgR04oCiiigKKKKAooooCiiigKKKKApNvX9Gf1Jv6eanNJt6/oz+pN/TzUDgVNQKmgKKKKAooooCiiig+ebwfPH734j0UbwfPH734j0UDzE7WWDFSE2va1jfobMCCAf8AwV0+WK9y+1/yUUUB8sV7l9r/AJKPlivcvtf8lFFAfLFe5fa/5KPlivcvtf8AJRRQHyxXuX2v+Sj5Yr3L7X/JRRQHyxXuX2v+Sj5Yr3L7X/JRRQHyxXuX2v8Ako+WK9y+1/yUUUFTA7wpEXsQ2cqdc4sRGqn6puNP8at/LFe5fa/5KKKA+WK9y+1/yUfLFe5fa/5KKKA+WK9y+1/yUfLFe5fa/wCSiigPlivcvtf8lHyxXuX2v+SiigPlivcvtf8AJR8sV7l9r/koooD5Yr3L7X/JR8sV7l9r/koooD5Yr3L7X/JVPam8KTRtGSFuri4znVonQaZR2tf+VFFBbG+K9y+1/wAlT8sV7l9r/koooD5Yr3L7X/JR8sV7l9r/AJKKKA+WK9y+1/yUfLFe5fa/5KKKA+WK9y+1/wAlHyxXuX2v+SoooEWLgbEOZIluNQTcDUksQLkHTNa9qmiig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5" descr="data:image/jpeg;base64,/9j/4AAQSkZJRgABAQAAAQABAAD/2wCEAAkGBhQQDxUUEBQVFRQUFhYVFBUYFRUVFRUVFhUXFxUUFBQXHSYeFxkjGRQUHy8gIycpLCwsFh4xNTAqNSYuLCkBCQoKDgwOGg8PGikkHyQ0NS0pKSwvLSopMC4sLCwpKSwpLSwpLCwsKSksLywsKSosLCwpKSopLSwpLCksKSwsKf/AABEIAIoBbgMBIgACEQEDEQH/xAAcAAACAgMBAQAAAAAAAAAAAAAABwUGAQQIAgP/xABQEAABAwICBAcJCwkIAgMAAAABAAIDBBEFEgYHITETIkFRYXGRFBUWMlJygZKhIzVCU1SisbLB0dMXM2JzdIKT0uEIJCU0Q4Ozw8LwRGPx/8QAGgEBAAIDAQAAAAAAAAAAAAAAAAEEAgUGA//EADMRAAIBAwIEAgkDBQEAAAAAAAABAgMEERJBBSExURNxFCIygZGxwdHwM0JSNUNEYeEj/9oADAMBAAIRAxEAPwB4oQsOdZACLqKq69zjZmwc/KfuWuJpPKd2qnK7inhJssRt5NZbJ1Ch2Pf5Tu1eJ53taS55AAuTfYBzp6UsZ0seA84yTd0XVVoJ5am7zK+KnbtzXyvktvNz4jOneVHY7pfI/wBzpLtYNhk+G7zb+KOk7epWaEnWWUsI8q8FReG+Ze7oulP3zrPjpfXK2IK6rP8ArS+uVZ8F9yv4i7DQui6XfC1Vvz0vrFQ+EV1biU7o6Wqljp4nZZ6rNe7uWKnB2Ofzu3Dsvi6eFnJkp52G5dF1ExycDG2ONz35RbPI4veeclx3n2L48NJ5Tu1a6peQg8JNnpgnEXUK2STyndq+gL/Kd2rFXqf7WMEvdYVbxDFHxlrGlz5X+JGDtPST8FvSt2igdC0y1UxJttGYtiYOYD4R6T2L1pV/EeFFgmEKlYnrBdmLKOEyHy33DfQwbSOuyiX4xikm3hGRjmDWfc4+1WiBloSy7qxP5SPVZ+Gs91Yl8pHqs/DQDMQlp3ViXykeqz+RHdWJfKR6rP5EAy0Jad1Yl8pHqs/kR3ViXykeqz+RAMtCWfdWJfKR6rPw1kVWJfKR6rP5EAy0Ja904l8pHqs/kWe6cS+Uj1W/yIBkoS4ifijzZtRc9DW/hreZhOLn/wCSwdeT7IygLyhUjvNi/wArj+b+Esd5sX+Vx/N/CQF4QqN3lxf5XH838JY7yYv8rj+b+EgL0hUqKjxePfNFIOYhv8rfpUrSaQytOWrhLD5TblvZ9xKAn7ouqZpDhFWL1GG1Ej77XUz5CWP5+AkO2N/6Ju3qVfwvSaapYXRzSgtJbIxxLXxvG9j28hWcYZ3PaFLX0aGndF0uO76r42T1is931PxsnrFZeE+56+ivuhjXWUvoK+pBB4WTZzm49IO9W/CsV4UWeMr/AGHpH3LGUGjynRcOZJIQhYHiCisQrduUbhvW/Uy5WEnkCpr57kk8u1a6/uPCikty5aUfEbb2JkVIXoVQUHwiBItQrxmx9HRY2VQUDjtVw0gi/wBNvGk/SPI3q/8AeReRUWUDjWJcBBJJygbPOJsPaVct6juaip7blerFW8XU32+/uNvGdIg73JpAY3YQCACRydQ5uhaLcbaN1vYq7ohowcSbO4S8HwIaTdmfNmDz5Qt4ntVXFcushSj7K2OdlUb9Z7jLGOt6PYtylxtvR7Eqe7V9YsSss3RMVUL7phjz5+DoaU5ZKn85IN8UA8c9ZAI6gecK34BRspoGRQjLHGMrRz85POSdpPKSl1q9p+EfPUu2kkRM6AACbfMV/D7C3Muf4tdq3SgurL1JZWWTAqAs91BQ3Co4Vc36cz2wTbKkLNXiQjjLt55BznkChBMvUY4R4vubtVijeSqSUI9WQ0e4allJHJU1LuMRd7jvA+Cxo7BbnVPl0zdXPzO4sTTxRcf+l3OVA61tITPUtpGHiR2dJ0vIuL+a09riq9HVhjQ1uwAbAumhBQjpRgM2LSBjBZoaB1j2r34St6O0KjR4BXOALaSYggEEAEEEXBB6io2ed8b3MlaWPYbOa7eDYHb2rMDL8JW9HaFnwmb0doSvdiNhc8ilIcDrXtDmUkxa4AtIaLEHcUBfPCZvR2hHhM3o7Qlga4gkEEEEgg7wQbEH0rDsRsLoBoeEzejtCPCZvR2hUZuj1ebWo5jfdxQotlS9zwxrSZHOyhg2kuvu2dSAZvhM3o7Qs+EzejtCpOLaL11JDw08Nox4xa4OLPOAUL3egGh4TN6O0Kb0daau7t0YNi7yj5LftKUGDxuqqiOGPxpHBoPMOVx6AAT6F0Ph1AynhZFGLMYA0feecneekoD7RQhos0ABe1TNKtalLhtRwE7Ji/K192sBbZ17WN+gqH/L5Q/F1H8MfehAy0Jafl8ofi6j+GP5kfl8ofi6j+GP5kAy0Kq6HaxKfFHyNp2ytMQa5xe0NFnEgWN9+wqI031vw4dOYI43TyttnAcGtZfcC7lPQgGCvL4wRYgEHkKqugmsSHFWuyNMcsdi+NxBNjuc0jeFbEBWMekfQtM8QzRDbI2/ijyurp5OpU3Sxw4uLYfZxAAqmDdNCDYl4G6RnPzDo2taSMOBDgCCCCDtBB2EEcoSdo6bvXi01A7bTVTTLADtAuCCzsa9h58jedSnhmUZaXkm6bSBkjGvZYtcARu3Hn6V9Ri7ej2JeQwGlmmpzujeSzzHbR7CO1bPdKvRpprJu40VJZQwoMWb0exSDcSba4sClhHW2WwMV2KHSMZWuRy4TiYmZe4zN2O+w+lb6VGg2O5KwNJ4soLT5w2t+gj0prAqrUhoeDV3FLwp4I7H5LQO6VUMytmkf5gqtYdAx8lpXZW8/P0X5FzPFU5VoRXb6mxsGo0pSZ8MyMymjV0jdgjLum33m68YhhsboeGg2AeM3b6dh3EKi7R4bjJSa6pFpXCylKLWd2Q+ZU/WJPlpmDypB7GuP3K3ql6yvzMX6w/VK2nAedWT8ilxX2EiX1JuvDXebF9WZKpr9g6k1tRseaOuA3kRAelsoWs/DMIwgCKsDqyqAHCBou1htuylwa30ku6rrq1PTORoXDMULPOjhE16DB8GxgGOla6lqACWi2Um3KGZiyQDlAIPUlpj2CSUVS+CYcdh3jc5p2te3oI2+zkXtGopPG5g6eOYxtA4suHxfpve4+sR/wCIVluq7oX730/W/wCu9WmgojM/KNnKTzDnXC8bjKpdKMeb2+LL1PlE+F0XU7MymgOVzS93Ly9u4BeBSwT/AJm7HjblOwEcv/oWvdg86VOOrtnmZ6iFutujdlY9y++O0bYntDBYFtztJ5elaLzank9P0KzYUHSvdEuqz8iG+Qgq2vMtRLKd8j3u9BcSPZYLx3StMFZzLrDE6W1WYv3ThUJJu6O8Lv3DxfmFiV2uai4HFC8bp42v/ebxXfYpvUDi+2opyd4bM0dXEf7DGtvX9hl4KecDxJDG49Dxs9oQgVeDUhqqmGBv+rI1p6r3d7AV1TBCGMa1u5oAHUBYJCajsH4bEXTEcWnjJHnv2D2BO2fHY2VkdKT7pJG+RvUwgW9PGP7pQMQOs7Du5cVmaBZstpm/v+N7QorRakNTXU8PI+Vl/Nacx+hMbX9hHEp6kDxSYnnodtbf0hV3UdhnC4m6QjZBET+885R7AUA69KMUFJQzzbuDicW+dbKwesWpEascXhhxSN9SQAQ5rXHc17rWd7LelMTXpi/BYeyEHbPKL+ZGMx+cY0l9G8FNdVxU7XBhlJAcRcCzS7d6EB0tpNjNPDRyPncwsLHDLmHHuNjRz3XMPD23Jg41qWnp6aSZ9U1whjc/LZ23K0mwuNm5LPMgGdqQpuFxF7z/AKULiOhz3NaD6uftT2SQ/s/H+9VX6qP67k70IZz3rz99v9iP6z1U9HtF5697mUrA9zBmcMwFgTa+3pVs15++3+xH9Z6xqUxSKnr5XTyMjaYCAXENBOdptcoSaP5IcS+IHrtR+SHEviB67U+fDOi+VQfxG/ejwzovlUH8Rv3oMlI1O6G1WHy1Jqo8geyINNwQSHPuNnWO1VzWbqzqXV0lRSxmWOZweQ3xmuygOBvyXBPpTqoMTiqG5oJGSNvYljg4X5iRypVawNa1ZQYjJTwtgLGhhBc1xdxm3NyDzoQbup7QGaifJUVTcjnsEbGcoGa7iewDtTSS71U6fVOKOnFS2ICIR5cgcDdxde9z+imIgBK3XjBwbaKrbsdDPlv0OGcDti+cU0ktNfnvXH+0M/45UBUdN48tYx4/1Ih80kfRlUNwyndNBtpj/wDUfpCkNXWj8NZ3QJmZyxjDHxnNsTnHwSOYb+ZbKlLTS1M6C3qKnbqcvzmVLhkcMr26mwzDbRVLHVVQAOFsLtY618oBcGjq2nnX2r9GaOvo31GHNMckdy6PaL5RmLHMJIBI2gg2P0Z+Muzx3M/So8m4vD32KTg9YWVMLuaRh+cF0HA67QucaM+6M89v1gui6M8QKtd9UUeJL1omhpH+ZKruHYa6d1m7APGPN95Vi0j/ADJUfo1O3jsJsXbR07LbOlcxe041LqEZ9MfcxtpyhbylHrk8OoqWM2fI5xG+272Bb0Ii7ll4G5bZ17335en0KKdo5MHWABHPmFuvnUtDA2OllY05nNa7ORuzFu4dQAXnbxmpSzTUVh+f/TKs4tLE3J5XkVYBUzWWPcYv1h+qVdo27VS9ZQ9xi/WH6pXpwFf+kvd9SOKv1ES2otxDK0jaRwJA5yBLsSqqKh0j3Pebve4ucTvLnG5J9JTX1GPysrXc3AnsEpUZi2rTu0mqwmSOSGY5+Cc7I6Nztrmc1gSeKbEbtq6pSUaksmjw3FYKLgdU+KqgkjvnbLGW25TnAt6QSPSmBr3p2iqpnjxnRPa7qa8Zb+u5bWiWq40cgq8TkiYyDjhgdcZm+K6R5AFgbEAXubdRpusDSnvjWmRlxEwCOIHYS0EkvI5C4km3NZZJqdROOxHsx5ly0M976frf9d6YGjQsyQ8uz2AkKgaGf5Cn65PrvVwwbEeBfxvFdsPRbcfpXJ39SNPiEXLpj55LUOcTQc4k3O87T1lfSkeWyNI3hw+lS9XgGc5oXNLXbbX2beYjkRTYUICHzOFweK0bbu5N+9aiNjXjVy1yz7W3mZ5R40n/ADjfN+1RUv8Al5PT9CldJ/zjfN+1RUw/u7/T9Cv0v6m/zYj9pzoAs5UNWV0ZBatVuK9zYtA4niyOMLuqQZR87IfQnZrTwvujCKhoHGY3hG9bDdc2wyljg5uwtIIPMQbg9q6toZ2VtGx52sqIgSOiRm0e0hCGUrUbg/A4aZiNtQ8v/cbxW/aqbpLpdl0mbMHcSnkZD+43iy+18qccoiw6gdkFoqaJxaL8jGkgX5yfpXK9ROXvc9xu5xLnHnJNye1AdLaycH7rwqoYNrgzOzzmcYfaqlqBwzLSTTkfnZMo81g+8lXPQfFBWYXA920ujySecziOv12v6Vu6PYDHQ0whiJyNLnXNr8Zxcb9vsQgS+vPFOFxFsQOyCMA+fJxz83IoLVa3/GaXz3f8T1F6UYn3VXTzckkr3Dzb2Z80NUrquH+M0vnu/wCN6Ej903966v8AZ5fqFcrhi6o0397Kv9nl+oVyyAgQ1P7P7f71Vfqo/ruTuSS1Af5mq/VR/XcnahDOe9efvsP1Ef1npfspy/c0utzNLvoTA15++3+xH9Z62dQpviEzTtBguQRcXD22PtKEi572P+Kd/Dd9yO9j/infw3fcuve52+S3sCO52+S3sCAX2oyHJhbgW5Tw8my1j8FLTXN78zeZF9RdHMjA3ADqFlzjrm9+ZvMi+ogLT/Z78es6of8AsTnSY/s9+PWdUP8A2JzoQCWuvz3rj/aGf8cqZSWuvz3rj/aGf8cqArGmLeLT/qvtCntTp90qfMj+s9Q+lrPcoTzRfaFMan/HqfMj+l6v/wBj87m5/wAL87lAqpjJI57jdznOcT0uJJ+lMHVB/wDKHJlj2fxEu3DamLqgG2q82P8A7F61v0y1d/oP3fNC+o2+6M85n1guiaLxAueqNvujPOb9YLoWi8QKvdbFHiXWJp6QNvCVUrq74jDmicOhLSfECxxad7SQVy/FaTk4yRFhUSTiya7ufa2d9ubMV82yEDYSL79tu1Q3fZZ77LUaJvqzYaoroibp/HHWqlrIpf7vfyJQfQbj7QpRuMWNxybVv6VUAqaclu6Zl2nmcN3tt7VueEPw6nM1vEfXhyE1DUvjvke9l9+Vzm367HbvK9UWISwOzQSPjPKWPcwnrynb6VrSSWJBFiDYjmI2ELwZl2WUzm+ZvV+LTVFuHmkltuzvc4DqBNgtOy+fDI4ZMpE5Y09CZf7jH+hK5p9JuPrq3UdE6U2ZyC5J3Dm29KX+gFWHwvjv4wzDzm7HezKfQrTTY86M3abHl5jzgjlXIcbtk7iNSSenfBctamqn/tciVJdGSLuYeUXI/wD1ffDqd00rd5AILnG5sAb7/QtYaa3HHjB9P2EFeJ9NHEWY0M6d59HIFqo2tGLTc20tsc/sWcklpDUB01h8EW9O8rVc28J6QoI4qpjA6wStcz4Q2jpB3+36VNvKTu/Gluw+mDn2rpuDmkjO9j3N7HEL55VatZeDGCq4YDiSbD0PA+1tuwqqCRdWYGcq6E1MYrw2FtYTxoHuj/dPHb7HEfurnrOrBoxp1U4cHimLAJCC7MzNtbe1ubeUA4ddOL8DhvBg8ad7Wfut47va1o/eSAyqd0m02qcRyd0lp4O+XK3L41r37B2KCzIB1ahsXzQT05O1jhI0fovGV3taPWV108xXubDKmQbDwZY3zpOI0jqLr+hc76N6VT4fKZKYtDnNyHM3MMtwd3WApHSDWRWV0HA1DmFmYOs1gabt3bboCsZVaNWA/wAYpfPd/wAb1V7rfwPGpKOds8OXhGXylzcwGYFp2dRKA6T0297Kv9RL9QrlwBXas1uV80b43uiLXtcxw4IbWuBBG/mKpdkA3NQNHtq5Tu9yjHWM7j9Le1ODMl1q4hFFh0bHbHyEzSc4L7ZWnqYGDrurP36HOhAmdeR/xb/Yj+s9bOoQ/wCIy/s5+u1M6sipZn55oYpH2DczmgmwvYX9J7VmhZTQPzwwxxuIylzWgHLcG3aAgLZmRmUD36HOjv0OdAT2Zc4a5T/jM3mRfUTy79DnUdVU9LK8vlgie91ruc0EmwsLnoCAo39ns8es6of+xOfMqtQdz05cYIo4y6wdkblvlva/ae1bnfkc6AncyVuvSpzx0dK3a6afNboaMn0y+wq6HG2gXJsBvJ2ADnJ5kraWuOL4y6qH+XphwcJ5Da/G9Jc53pYgN7TGwY0czQO11/oCqkM7mXyOc2+/K4tv12O1TGmuJgyhg5OMeyzR2bfSq53QtpS5QSOitsRpKLNiy+sE7mXyOc2+/K5zb9djtWn3QsipXpqRY1ok8MhzTRjnewfOCflGOIOpJTQOlM9Y08kfGPWdjftPoTvhbYKhcyzLBpb+alNJbHpwul9pXgdpc43O39aYa0sSoBKwgqjWpKrBxZTp1HCWpCt72FHewqfrKMwus8HLyOt9P3rUNfEN7h2O+5c3Uo16ctLi35G6hUpSWckZ3sKn8B2xmCQ7zeInkdyt6j9pWl3zh8sdjvuQMSi8sdjvuU03XpyUlF/BkVFSnHGpfEo+n2ijo5XTMbsP5wcx8r7+1UzgU/hURVbMryM4Fg6xs4cztm/pS80l0Ecwl8AuOVn8v3Lr7S5U4rUseZzlxRcZcihmBHAKXOCTfFu9ix3mm+Ld7FfzDuipiXY9aMYmaaYEmzSRt5Aec9B3HrTEqWNdaRviu3/onpS67yzfFu9is2jDqqP3N8L3xnZybBzHbu+jpCrXVGnXp6W1nYwi50Z60m0+q+q+pYO9pQcMK3GNfDva4x83wmdXOOhfY4lD5Y7HfcuHuKFxRnp05XdG3i1JZI3vYV96CF8MjXs3tPoI5QeghbXfOHyx2O+5emYlD5Y7HfcvBekfwfwZPI++lWAx1tOTa7XDaOVrvsIO5JDEsCfSylkg2X4ruQj7D0J9UeLRjxXA32EWNj17Fq43o1FVRkgXB3tI+g/bvXSWleU4qM00/IxaElDhgcNhX2GDKwYrq/micTA7Z5Lr+xw+0KHfQVbNhiJ6rH7VeIPj3mWRgy9hlV8S/s/qs5Kr4l/Z/VAeO8yz3nC9Zar4l3Z/VGWq+Jf2f1QGO9AWe9IRlqviXdn9UWqviXdn9UBnvUFY9DtBjUy8I5vuMZ233PcNoYOcDeezlVcZ3UCLwOIvtG6/RcG49Ct9NrNxCJjWRUMDWNFmtDJLAfxEAwO87kd53KhjWvifyKH1ZfxF7/KtiXyOH1ZfxEILx3ncjvO5UQ618T+Rw+rL+IsflYxT5FB6sv4iAvnehyO9DlQ/ysYp8ih9WX8RH5WMU+RQerL+IgL53ocjvQ5UP8rGKfIoPVl/ER+VjFPkUPqy/iIC+d6HL51FBwbC+Rwaxou5ziGtaOcuOwKjP1k4vKLR00EZPwshJHryEexap0WrsReHYhUPe0G4jHFYOpoAaPQL9KA+GP4+/EpDSUF+BvaaexAcPJaN+X2u6BtNkayLC6MMaNtrAcr3bzc9J2k/0W03DBQQgQwlx5LABo6ST/UqqYg2WV5dKCT1bAOYDkC96UE3mTLttRi3qm0kQFQ18j3PebucSSekr59ylTPcbvJPYjuN3knsV3MO6Nrqp/yXxIbuUrLaNxIAFydgHOeZTbMOe42DT2K6aJaG2cHyDbydHUvOdSMV1PKrXp045TyyV1daM9zQ3d47uM49PN1BXkL400AaLBfdUG8vLNJKTk8sEWQhQYmrVUYeNoUTNo8w/BCsCxZAVrwbZ5IQNG2eSFZcqMqAgYMEDTsC2n4WCNoUplRZAV2TRxh+CF48GmeSFZcqMqArQ0bZ5IWxBgbW8gU7lRlQEVJhQI3LSfo6zyQrFZGVAVrwbZ5IWRo43yVZMqMqAhIMEaOQLfZRADctzKgoCLnwoO5FoyaOtPwQqbpprrZTSGKkYJXg5b34t725Np27gN6rjNdlfA4Oq6VojJ35XsPoLiRfoKAaPgyzyR2LHgyzyQq3pFrMkbhDK2niMbuGYxzJW2zNN91jcAjdyqq0muzEJgTFRseAbEt4QgHfbf0oBneDLPJCPBlnkhUvRfWNiNXXwRTUohic48I7K/aMjrC7t22yhsR111kFXNA2GKUsmexh44cRnIa2zTYnkQDN8GWeSEeDLPJCWv5cK2Eg1NEGMJtf3Rp9GbYepWHGNaUkmHxVOHR53ifg5Yi0u2ZCeTaBtaboC0+DLPJCz4Ms8kJWVWvWuiIEtJGwkXAdwgJHOLlblBraxKokiaKQMZJJGDIGSOAY5wuRm2eKd/SgGP4Ms8kdix4Ms8kJdaT63qumxCelY2MtEzWMeQczGnJcWBsd5386mNZesuowuriZE2N7JIQ4tdcWdmO0Fu3dyIC2+DLPJCPBlnkjsS0i1z4k5oc2hBaRcENlIIO4gqWw3WLXy0NfPNEIXQRxuhaWOte5zE5tpvsCAuvgyzyR2I8GWeSOxVTVprKqMUqZmytjYyOHMGtBN3XPGJdt9CqtLryri7gm08crwXDZnDnZSduUHmCAavgyzyQsjRlnkjsS1k1u4rY2oADY2OWU2PIbX2qW001mVWHx0Lw1jzPTl0rXgt90GTaMu0bzsQF6h0eYPghSEOGhvIk3FryrsokdRNMe/MOFtbnDtoV60I1rQYi4RkcHKdgaTvO+wPL0IDd0oxeKmIYW55HDNlzsjYxmYNEksshDY2lxDRvLjsANjaOweoiqXhjowx7mufGRJHNFK1hAeYpozZxaSLtIDhcG1tq9aa4e5s7nuzthn7izTtDnGA0lQ6Qh2Rri0OY8lrrZQ5vGtcL46J0RklibH7pHT1FTUSVdnjh3SsfHG3jtGaQtku/JxBwYt41gBO+DTPJCBo0zyQrLlRlQEFT6PsB8UKXgpg0bF9rLKAEIQgBCEIAQhCAEIQgBCEIAQhCAEIQgBCEIAQhCAFHaRSObRzlnjCKTL15TZSK8yRhwIO4ix9KA5h1R0bJsXh4cXADiL+WG8W/tXRuJ4HTzsDZo2FoII2AbQbj6Ek9LNXNXh1YanDwXMLi4AWu25uRY7COhfKs0nxyvDYhGY9o4zW5DfnLiT7EBeNekTWYOGsAAE0dgN3KlroBpTW0tO9tFSRzNL7veQSc1hsPGHJZXbTXRyt7wNine6onMzHbgC0crRu4oVR0VxPFcNiMdPSNs52YlzQXE7tpzIBg6B6T4hVV2WspmQRCN5GVo4z7ttd1yRsulBX1kcOOSyzZskdW95ygEnLITax6ky9GdMMXqK6nZUwiKEv8AdC1gFxldYE5jsvZUubRWpdjZkMDzEazMXbLZOFuTvvayAkdYusqlxKlbBTQPD87SCWtbtGwDYSTv3K+6l9FH0tA41DbOmfnykA5QGgD07FUNaerqSGqZU0MeYPPGYLbHAb9vRs7EydXOkE1TTZKqJ8UsVmnNYh7bbHAg+g9SAUuv6MNxKMNAA4AbBs+G5OHV/TNOF0hLW34GPbYX8UcqWGvDR+oqMQY6CJz2iEAkWsDmJttKa+gkDmYZSteCHNhYHA7wQLEIDnjWB7/T/tDP/BWLX9/nqf8AZx9YrR040YqpMankjhe5hnaQ4WsQMlzv6Cp7XbgE9TWQOgic8NgAJFthzE22lCTVwLWjUQU0UUWG5mMYA11pDmFthvl2qxVWkMtdo9iEs8IgcMzWsDS0hgDbXvtO2+1XLV9hYbhdM2WMB7Ymhwc0XBG8FY1jYeXYRVRws4zmWDWgC5uEIFTqB/zVV+o/8iqXoviUtPiAfTwtmlDpMjHbuW5G0cl0wtSeBT09TUmeJzA6CwJttIJuNhKp+C4XiFFV8PDS5ntLsucNIFydoGbfZCS5v08xd4yihjZcgZw0EtF9pALrbl8P7Qh91o/1cn0sWX6wMcsbUsY6eDGzp8dfPWlhVXWQ4e7g3ySCnPCnYCHnLe/TcHchBftVdBHJglPwjGm7XXJAv47uVJB8XA46G09w0VjeDt5PCjd0b1YsPxvG46ZtNBAGMaMosxgNuu+9WbVrqplZUisxA3eDma3fxj8Ik7z9CAcLdyyhCAEIQgBCEIAQhCAEIQgBCEIAQhCAEIQgBCEIAQhCAEIQgBCEIAQhCAwQvLYgNwA6gAvaEBghYyDmC9IQGMo5kZRzLKEBghAbZZQgMFoWQEIQGMg5kFqyhAYAQQsoQGA1YyDmC9IQHnIOYLOUcyyhAYDBzLKEIAQhCAEIQgBCEIAQhCA/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6" descr="data:image/jpeg;base64,/9j/4AAQSkZJRgABAQAAAQABAAD/2wCEAAkGBxQTEhUUExMWFRQXGR8YGBgWGRwaGBgYHh0cGhwgIBsbHCggHhslHR4gITEhJSksLi4vGCAzODMsNygtLisBCgoKBQUFDgUFDisZExkrKysrKysrKysrKysrKysrKysrKysrKysrKysrKysrKysrKysrKysrKysrKysrKysrK//AABEIALIBGwMBIgACEQEDEQH/xAAcAAEAAwADAQEAAAAAAAAAAAAABgcIAwQFAgH/xABQEAACAQMBBQMFCwoDBAoDAAABAgMABBEFBgcSITFBUWETIjJxkQgUFzVCUlRygZLSI3N0gpOhsbKz0TM0YhjBwuIVJCU2Q0RToqPhFsPw/8QAFAEBAAAAAAAAAAAAAAAAAAAAAP/EABQRAQAAAAAAAAAAAAAAAAAAAAD/2gAMAwEAAhEDEQA/ALxpSlApSlApSlApSlApSlApSlApSlApXy7gAkkAAZJPIAVTu2G8+4upGs9FjeVhyedF4vudgXs8o3jjsagsDa7bmz05f+sS/lMZESedK3d5vYD3sQPGqd2j37XUhK2kKQJ2M/5STwPPzR6sN66+9F3H3lw3lb64WIseJhkzTEnrxHIUHx4mro7ztnNO0qNLeFHnu5F4jJK5xEnMZ4U4V4ic4yDjBPdQQvUttNQnJMt7Oc9gkZV+6pC/ur3N2+mafNK02qXaqinCwsW4pD1yzAckGew5Jz0A5xrSdnLu5/y9tNKPnIjFfvYwPbUjg3Sas3/lOH60kQ/480GjdndW04oIrKa14R0jhZBj9VT1+yverKk+6TVl/wDKcX1ZIj/x12LDV9d0rqtykS9VmRnhwOzJyFH1SKDUdKqzYffRbXRWK7UW0x5Bs5hY/WPND4Ny/wBVWkDQftKUoFKUoFKUoFKUoFKUoFKUoFKUoFKUoFKUoFKUoFKUoFKUoFK8ja++kgsbmaEZljhd05ZwwUkHHbjrjwrI9ttHdJOLhbiXy2eLjLkknxyfOHeDyI5UGrtotn2vj5KaRktB6UUZIac/63HNYx81eZ6k9lerpWlw20YjgiSJB8lFAHrOOp8TzrlsJWaKNnXhZlUsvcxAJH2GuegVGf8A8Es2upLuaITzuQczecqAABQqHzRgAcyCc5Oak1KD8VQBgDAHQCv2lKBSlKCNbQbB6feZ8tax8Z/8RBwSZ8WXBP25rq7NbPXOnFYopjc2WcBJSBNAOzgb0XTvU8JA5jPomX0oFKx7tZtDdTXsssssgkWRgAGI8lwsQFUA+bjHZ6+taY3XapNc6XbTXGTKysCx6sFdlVj4lQDnt69tBKqUpQKUpQKUpQKUpQKUpQZt292w1ewvprf37JwK3FGSqc425pz4OZxyPiDU13HbezXjTW13KZJgPKxsQASnJXXzQByPCR2niPdXx7ofZnytvHeoPPhPBJjtiY8ifqv/AFDVKbI661leQ3K/+G+WA+Uh5OPtUkUGy6VxWlysqJIjBkdQ6sOhVhkEeBBrloKb326zqVhNFNbXLpbSjhKhUISVezJUnDLzHiGrw91G8+6kv0gvZzJHMOBSwUcEvVOYA9L0cd7Crg282cF/YzW5xxkcUZPyZF5qfAZ5HwJrIJDxvjzkdG8QysD7QQaDVu9bav8A6PsHkRsTyfk4e8OerYIPork8+WcDtqhtP3i6zNKkUd47SSMEUcMfNmOB8iulvB22k1N4GccIiiVcdhlIHlXA7AzAYHcoqa+552W8rO99IPMh8yLxlYecf1UOPW47qC+dNgaOKNJJDI6qAznGXbHM4HIZPZXZpSg8/X9WS0tpbiT0IkLnxx0A8ScAeJrMEu9TVSxPvxhkk4CpgZ7BlelWH7ovabhSKwQ82/LTY+aDiNftOWx/pXvqqdgdnTf30Nvg8BbikI7I15tz7MjkPFhQaS3VtdSafHNeytLJP+UHEFHDEfQGFAHMed+tXLa7uNMjnFwlnGJAeIc24A3eIy3AMdmBy7K9LarUjZ2M88aKTDGWVT6Pm9By7KpX4frv6LB7X/vQaDrgvryOGNpZXCRoOJmY4AArj0m6MsEUhABeNXIHQFlBOPDnVH+6J2nYyx2CNhFUSygH0nPoA+Cjzsf6h3Cg59qt/DcRSwgXhHLys+SW8VjBGB2gk+sCoNcb2dWY59+EeCxxAD2Jn21G9ntDmvZ0t7dOORvsCgdWY9ijv/3kCri033P44QZ708XaIo+Q/WY8/XgUFefClq301/ux/gp8KWrfTX+7H+CrS+AG1+lz+xP7U+AG1+lz+xP7UFW/Clq301/ux/gp8KWrfTX+7H+CrS+AG1+lz+xP7U+AG1+lz+xP7UEJ2H3ialPqFrFLdu0bzIrLwoMqTzHJc1paqu0Hcrb2tzDcLczM0Tq4BC4JU5wcCrQY8qCMaxu8065n98TWqtKcEkM6hiO1lVgrHxI59tSWGJUUKqhVUABQMAAcgAB0FUA+/wAuwSPesHI46v8A3q3t3m0T6hYx3UiKjOXBVM4HC7KOvPsoJJSuK5uEjRnkZURQWZmICqBzJJPICqv17fpZRMVt4pLkj5QxHGT4Fst/7aC1aVQsvugZc+bYoB4yk/wQV8f7QE/0KL9o39qC/aVQX+0BP9Ci/aN/an+0BP8AQov2jf2oL9pVBf7QE/0KL9o39qunR9TaayhuRHl5YEl8mpHpMgfhBbA6nGTQepSoYdv1VInltpY0lufeqktG2HDOjseFjhFKHJ7uYrxLrfRbI7J72nPCxAPmAMAeTDLZwRzHgRQWJqlglxDJDIMpIhRh4MMH7axttBpL2lzLbyenE5UnpkDoR4EYI8DW06oj3RmzWHhvkXk35GXHzhzjP2jK5/0rQSP3P+0vl7JrVzmS2OFz1MTZK/dOV8Bw1alZF3Z7Se8NQhmJxGT5OXu8m/Ik/VOH/UrXINB+1mvf7s2La+W4QAJdAsR3SrgP7cq3rZq0pWU97+1Pv/UHKNmGH8lFjoQD5zfrNnn3BaCGW0DO6ogyzEKo7yTgDn41sXY3QFsbOG2XnwL5zfOc83b7WJx3DA7KxuDWs91e1Hv/AE+KRjmZPyU3fxr8r9ZcN3ZJHZQS+uG8uVijeSRgqIpdmPQKoyT9gFc1VX7oDaXyFktqhxJcnzsdREuC33jgeI4qCh9rdca9vJrl+XlGJUH5KDki/YoAq7fc8bM+St5L118+c8EeeoiU8yPrOP8A41qjNntIe7uYbeP05XCg9w7WPgBkn1VsjTLBIIY4YxiONAij/SowPWfGg8Led8VXv5lqyHWvN53xVe/mWrIdBtHZv/KW35mP+RayzvVufKateNnOJeD7gCf8Nam2b/ylt+Zj/kWso7xoiuqXoP8A67n2sT/voLR9zVp4xeTkDiykSntA5s3PuPm/dq76pv3Ncg97Xa55iVSR4FcD+B9lXJQVzc76NNR2RjPxKxU/k+0HB+VXH8N2md8/7P8A5qqHVt2uqPPKy2UhVpGIOU5gsSPlV1Pgv1X6FJ95PxUF0/DdpnfP+z/5qfDdpnfP+z/5qpb4L9V+hSfeT8VeXr+yF7ZIr3Vu0SseFSxU5bGcciewUGidI3u6fcTxwRmbykrhFzHgZJwMni6VPH6Gshbt/jWy/Pp/MK16/Q0GIp/Sb1n+Nah3GfE1v9aT+q9Zen9JvWf41qHcZ8TW/wBaT+q9BEPdHbQsogskbCuDNKB8oA4jHqyGOO8L3VRtvA0jKiKzuxwqqCWYnoABzJ8Ksn3QrZ1UeECD97n/AH1++55tFfVGZgCY7d3XwbijTP3XI+2g6Vhua1SRQxiSLPZJIoPsXOPt513fgM1L51t+0b8FaVpQZq+AzUvnW37RvwV1NX3O6hbwSzyNBwRIztwuxPCoycDg61qCo7vE+K779Hk/kNBj6tj7CfFtj+iw/wBJaxxWx9hPi2x/RYf6S0HVv9iLeWAQO0vAJJ5AQV4uK4Eyv8jGF8sxXlyKrnODmO6nuYsZpOMy3KeaqhUeMKAiKgwDET0UdtWRSgV5G1mhre2k1s/SRCAfmuOaN9jAH7K9elBiK7tmid43HC6MUYHsZTgj7CK09uW2pF5p6IzZnt8ROM8yo/w2655ryz2lWqBb9tgnWVtQt04o3A8uqjmjDlx4+aRjPcQSevKobC/lgfjhlkifGOKNijY7sqQcUGoN8O1gsbBwrYnnBjiAPnAHk7jt81T17ytZatoGkdUQFnchVA6licAfaa5b+/lnfjmleV8Y4pGLtj1sSat3cTsE7SrqFwhWJOcCsObueXHj5qjoe0kEdKCIbzdg20xrfBLJLEOJuwTKAJAOXTJDDPee6u7uS2sFlfCORgILnCMScBXGfJt7SVPg+eyr63hbKrqVk9uSFf04mPyZBnH2EEqfBjWTNV02W2leGeNo5EOGVhz/APsHqCORHMUG1pJAoLMQFAySTgADmST2Csj7ytpff+oSzA5jB8nF+bXOD+sct+tXjy6/dNF5FrqdocY8mZXMeB0HATjH2VybNbPz306QW6FnY8z8lF7WY9ij/wChkkCgtj3OezWWmv3HJfyMWe84MjfYMKD/AKm7qvavL2Z0SOytYraL0Y1xntY9WY+JYk/bXqUEY3nfFV7+Zash1rzed8VXv5lqyHQbR2b/AMpbfmY/5FrOW/fSTDqryY82dFkU9mccDD15XP6w760bs1/lLb8zH/IteFvM2JTVLbgBCTx5aFz0BPVTjnwtgZx0wDzxghRO53bVNNun8tkW86hXIGSjKSUbA5kDLAgfOz2YrS+m6zb3ChoJ4pVPajq38DyPhWPdf0C4s5TFcxNG/Zkeaw71bow8Qa8yg3D5Qd49tPKDvHtrD1KDcPlB3j21UXukWBsrbn/4/wDwNWe6UEk3b/Gtl+fT+YVr1+hrIW7f41svz6fzCtev0NBiKf0m9Z/jWodxnxNb/Wk/qvWXp/Sb1n+Nah3GfE1v9aT+q9BWHujLMrqEUmPNkgAB8VZ8/uK+2o3um2pj0/UFlmyInRopCASVViGBwOZwyjPhmr53s7EnU7UCPAuISWizyDZHnIT2cWBz71HZmsvalp8sEjRTRtHIvVXBB/f2eNBsvTdYguFDQTRyqehRw38D18K71YcpQbjqPbxPiu+/R5P5DWPaUCtj7CfFtj+iw/0lrHFbH2E+LbH9Fh/pLQe5SlKBSlKD8IqFaxup0u4Yu1t5Nj1MLGMfdB4f3VNqUEJ0fdTpduwdbYSMOhmYyD7pPD+6pqBX7SgV4+0Wy9pfKFuoElxyDHk6+p1ww+w17FKCu13L6VxZ8lIR80ytj9xz++pnomhW9onk7aFIk6kIObHvY9WPiSa9GlApSlB1tSsI54nhlXjjccLLkjIPZkEGot8Fmk/Qk+/J+OplSg47aBURUQYVQFUdwAwBz8K5K8vXrCWRM28xhnXmjEcUbf6ZEPIqe8ecvYeoMDG9hrSX3vq1o9vIOkkXnxOPnAHnw+riPfigsm9s45UKSxpIh6q6hlPrBGKjVzu10tzlrGIfV4kHsQgV3tH2zsLrHkLuFyfklgr/AHGw37q90Ggh3wWaT9CT78n46fBZpP0JPvyfjqZVxXNykY4pHVFHaxCj2mgiXwWaT9CT78n46fBZpP0JPvyfjro7S739OtQQknvmTsWDmv2yHzceok+FTXSJ5HgjeZBHIyhmQHPASM8Oe0joT3ig8Cw3c6bDIksVoqyRsGRg0nJhzB5tipURXU1TVIbdDJPKkSD5TsFHq59T4VEdM20fUpTHpyMLdDiW8lXCj/TFG3N3I7WwF6kHkCHYO63SfoSffk/HUj0XSIbSJYbdBHEpJCgk4ySx5sSepruRpgAZJwMZPMn1nvr6oFdPU9JguF4Z4Y5l7BIiuB6uIcjXT2g2ntLLg99TrF5TPBxA+dw44ugPTiHtryPhO0r6bH7H/DQflxuw0pzk2UY+qXX9ysBXD8E+k/Qx+0l/HXP8J2lfTY/Y/wCGnwnaV9Nj9j/hoOD4J9J+hj9pL+OvA2/3d6XbaddTx2wR0jJRuOQ4c4C8i+OpFSObenpKjJvUP1VkY+wJmqf3tb0BqCi2tQy2wbidmGGlYdOXYg68+ZOOmKCrq2PsJ8W2P6LD/SWsf2Vq0siRRjid2CKO9mOAPaa2lpVkIYIoV6RxrGPUqhR/Cg7VKUoFKUoFKUoFKUoFKUoFKUoFKUoFKUoFebr2g295EYrmJZU7Aw5qemVYc1PiCDXpUoKH2p3DuCXsJwy/+lNyYepwMH1ED11AbvZ/V7HkYruEDtiLlPvREr++tbUoMaPtRfdDeXXqM0n4q825unkOZHZz3uxY+01pDePtDdMjQWGm3EjsOE3DwEKgPI8AZclvE4A686p2y3VarJjFmyg9ruiY9YZs/uzQeVsXqVrbXC3FzE83ksNHEvCFZx0LseijrgA5OM8hgzXWt99/P5ltHHb8XIcI8rJnuBYcPPp6Oa9LQtwczEG7uUjXtWEF2I+swAB+xqtfZTYKx0/nBCPKdssnnyH9Y+j6lAFBVWyW6281CRbrV5ZQnURuxMzjrg5/wk8OvgvI1een2McEaxQoscaDCqowAP8A+7a7FKBSlKCj/dMKT7wwM/4//wCiqP8AJN80+ytvkV+cA7hQYh8k3zT7KeSb5p9lbe4B3CnAO4UGIfJN80+yvU0jZi8umCwW0sme0IeEetj5o+01srgHcK+hQVXuq3U+8WF1dlXuceYi80iz1OflPjlkchk4z1q1KUoFKUoFKUoFKUoFKUoFKUoFKVCt4e8e30sBGUzXDDKxKcYX5zNz4QSMdCT3UE1pWdZd/d9xHht7ULnkCshbH1hIBnxxVibuN60WoyeQkj8hcYJUcXEkgHM8JwCGA58J7AefWgsalVNvI3rT6dem2jgikUIrcTFgfO9RxUW+H66+iQfef+9BoKlVFu73tT6hfR20lvFGrKxLKWJ81S3acdlN4m9qfT76S2S3idVVSGYsD5yhuw47aC3aVn0b/rr6JB95/wC9TDYTfJFezrbzw+95XOEYNxRs3YvMAqT0HXPfzoLSpVU7zN6c+m3gt44IpF8mr5csDklhjkfCon8P119Eg+8/96DQVKz78P119Eg+8/8Aep9vX3gy6U1uIoY5PKhyeMsMcPBjGPrUFiUqG7r9sJNTtXnkjSMrKYwEJIICo2efblv3VWMu/u6DEe9IORI9J/70GgKVn34frr6JB95/71O92O8SXU1u2khjj8gqMvAWPFxCTrn6g9tBY9Ko7Zvfbc3N3bwNbQqJZUjJBfIDMASOfXnUu3r7wZdKNuIoY5PLByeMkY4ODGMfW/dQWHSs+/D9dfRIPvP/AHru6HvxuZ7mCE2sIEsqRkgvkBmCkjn150F60qut6+8OXSngWKGOQSq5PGWGOEqOWD41A13/AFz22kOPrPQaBpVS7J78be4kWK6hNsWOBIG448n5xwCg8eY7yKtqgUpSgUpSgUpSgUpSgUpSgVkHeTetNql4z5yJnQZ7FQ8C/wDtUVr6s9b7N386XUl7bxtJBL50gQZaKToxKjnwH0uLsJbOOWQuXQtmbWOxjthDG0RjAYFR5+QOJj3knnmvJ2W3WafYusqRvJMhyskrZIPgq4QHx4c1Tekb576C0W3CRMyKESVwxYKBgZHFhiB0J7uYNSfctdazNMHeWQ2PNna4HEGJ54jLedkntB4RzzzwCEX3/fGzfmo/4GuLRN7F7bW8UEdvaskahVZ4nLEDvIkAJ+yuXf8AfGzfmo/4GuTQN893a28VukFuyxIEBYPxEDvw+M0GhdAkElvBMURXkiRzwrgAsoJx2gc++s379/jib6kf8i1O93+966vr+C1kggVJOPLIH4hwxu4xlyOq91QTft8cTfUj/kWgk+h75LWCyht2snkeOFYzkoEcqoXnyJ4SfA1A93GiTXmpQeRTCpKssjKPNjRWDdezpgDtNWRru72K40G1ntoUS6jgSViigNMOAFw2PSb5Qzk5GO2ozuN20953XvWVsW9wcAnok3IKc9zDzT+qeWDQaOmso3OWjRj3soJ9pFZU3vRhdXuwoCgMuABgD8mnYK1lWT98fxzefWT+mlBpLZfToTZ2pMUZJgj5lF+YvhVT+6Y9Ox+rL/GKri2V/wAla/mIv5FqnfdMenY/Vl/jFQSD3OnxbN+kN/TjqgbW9MFysyhWaKUSAMMqSrcQBAIJGRz51f3udD/2bN+kN/TjqkdkfjS0/S4v6q0FhbNb37u4vLaB7ayCSzRxsVicMFd1U4zKRnB7Qave8hVYpOFQMo3QAdhrs8A7hXDqP+FJ9Rv4GgyHsB8Z2X6RF/OKs/3TPpWPqm/jFVYbAn/tOy/SYv51qz/dM+lY+qb+MVBBtj94t1YQGCGC3kTjL5ljZmyQARkOBjkOytAbtNZa/sI7maKJZGZwRGnCo4WIGASTnl31Q2xO9G5023NvFDC6ly+ZOPOSAPksBjlUo0zfneSTRRm3tgHdVJAkyAzAH5fjQc/ul/8AFsvqy/xSpNuFs45NJIeNHBmcEMobIwveKjPul/8AFsvqS/xSodsfvRutOtfe0EULDjL8UgcnLY7nA7KDrb29GitNUnigAWPzXCDohZQxA7hnJA7AQK0ju9uGk0yzZySxgTJPMnCgZJ7Ty61nHStl9R1m6MzI/wCVbikuHUrGB0yDyBwAAFXuHrrUmk2CW8EUEfoRIsa564UBRnx5UHbpSlApSlApSlApSlApSlApSopqmvyx6tbWuVEEkEkr5HMFM4PF2CgkbWMZPEY0Ld5UZ9uK7FdezvopQTFIkgHIlGDAH7DXLFMrZ4WDYODgg4Pdy7aD8eBSclVJ8QK/PeyfMX2CvoTLxFeIcQ5kZGQPVUZ3lavcWlhJc23DxxFWYMvEChYK3LsxnOfCgkqwKDkKoPgBR4FJyVUnxArw9qNohb6bLeIRyh4488wWYDyee8FiK8zdntHcXUc8d4FW6t5eF1UYHCyhkOPHzh+rQTJRjkOQrj97J8xfYKhWl7Q3d1NqohaJY7Y+Rty4wvl1U8ZdvmhgOzo1S7R2kMERmKNLwL5Qx+gXwOIr/pz0oO5XG0Ck5KqT4gVG95euS2WnT3MHD5RODh4hkedIinl6ia8eC119lVhdWGGAP+HJ2jPdQT8CvmSJW6qD6xmozcf9IpZxgzWvvvyg43OViMfEeQyM8XDj7alNB8pGByAA9QxXwLdBz4F9gqN7xNoZLO2X3vwm5nlSCAMMqXdu0dwUH7cV9bvNonvbTjmAFxE7wzqvICRDjp4jB+0jsoJPSorYa7K+r3FoSvkY7dJF5edxMQDk91efs3r93d6dcyq8K3CTSxxs44YwEYAcXXszzoJqLdB0RfYK+pIlbqoPrGa4bWQiJGlZeLgBdgfMzgcRB+bmvmz1OGUkRTRyEdQjqxHsNBze9k+YvsFBbJ8xfYK/JbpFzxOq4HEckDC95z0HjX5Z3sco4opEkHTKMGGfWDQckkSt1UH1jNfiwKOYVR6gK4ry/iiwZZUjz042C59WTXPHIGAKkEHmCDkEeug+qV1E1OEv5MTRmT5gdeP7uc126BSlKBSlKBSlKBSlKBSlKBVZ7aaHHea5YxTZMQt5HZckBwrclOPk5wSO3FWZUJ2u2Uup763vLW4jheCNlUOpYOxPosB8ggkHnkdR0oPH2g0eLTtT06ezRYBcSm2nijHCkikDhPCOXmnJz6u6uzorDT9au4GIWC8j99x55BZEz5Yes83Pgoru6dsteT3sV5qUsBNuGFvDbB/JqzDDOzSAMW8OnIHs5+RvvsxNHZrFJw3jT+Ri4fSKSqUlHI5C4xk9nTtoPR3VRGcXepuPOvZiUz1FvHmOMfuPrwKmOt6eLi3mgbpLG0Z8OJSM/ZnNfWk6elvBFBGMJEiovqUAe2u3QUlaXpu9P0fTnHnyXBinQ8/yVoSXU/qhDUm1C8Gn63NK3KG6szK3jLbAk/8Ax/zV3NntgWt9VuL0yKYXLtFGM5SSXgMjHljnw45dhFc28/Yp9SihEMixSxs3ntn/AA3QpIvLnz5eyg8DQrBo9mbmR/8AFuYJ7mQ/OaRWIP3OGvT0za1LHTdNDW11P5S1jI97RCTh4Y09LLDGc8vUalOt6L5SwltIsIGgaFM+ioKcC5x2Dwrm2a05re0t4GIZookjJHQlVCkjPZyoK/3ka8t7oF3KsM8IDxpw3CcD8pYjnAJ83n18DXoWWj635NOHUrYDhGB73HIYGKkG8HZ97+wmtY3VHk4MM+eEcLq5zjn0WvdtIuFEU9VUD2DFBAN7CONMtxKweQXFuHYDAZ8+cQOwE55VYlRvb3Z5763SKN1QrNHJl84whyRyHWpG2cHHXsz0zQVJtRtCj67HxQ3E8OnxklbeIy/9YkHLiA6ALzB+ch8a+dktoFj1yZVhngg1BeNVuIjF/wBYQZbAPIhhkk9pcCppu/2XeximMzrJcXEzTSugIUljyAzzwOZ/WNfO8LZR76OAwSLFcW8yzROwJAI6g4GcHkfWooPO0n/vFefokX8wqK2H/dzU/wA9P/OtWDp+z0ianNesycMsCRcC5yGUgk8xjFeRbbDSrpd3ZGSPyk8kjq3ncKh2DDPLORig6G1/vP3npgvZpPJ8KEWsSljdMEThUqvPCnxA8/B5kVF9YkgF3pk1rpc+nn33HGZJI1g41fkU4FY5yM8yOmR21Otodjrljp89rLELqyTgCzBjDICgRslRxDoccu3sxXS1rZDUr2S2mubi2VredJVghD+SIU5Yl2HEXOAByAA4u+g6ms6HFebSeTnHHEtiJDHk8LlZcKGA9IAtxYPaornsdGistoY0tUEMU9ozSRpyQsr4B4eg5Y6ePecyZNnHGrtf8a+TNp734OfHxeUD56YxgY619Xez7vqkN6GXyccDxFefESzZyOWMUEP2C0aDUpr+9vYlnkF09vGso4ljijClQqnkD53XHZ4nPxtlp7aNpN4LSdwksoES5/ywkbzwjZzgjp3E56869l9l7+0uJ5dMltjFcuZZIboScKSnqyNHz5nqDS03ch7W8jvJfK3F6weaVBwhWTnGEHzUPf1yQeVBDb3Srb3mYIdCv45lT8nceRUSiUDKuXEnF6XMjp3DpVrbG3E72Nu10rLP5MCQOMNxjzSSOwnGftqJz6DrkkHvRry0WIjgNyqy++THjHo+hxkciQe3rnnU60qxEEMcIZnEaheJzxO2BjLHtY9T66Dt0pSgUpSgUpSgUpSgUpSgUpSgVTmy9uh2qviVUlULKSASrFYwSO44JGR3mlKC46UpQKUpQKUpQKUpQKUpQKUpQKUpQKUpQKUpQKUpQKUpQKUpQf/Z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7" descr="data:image/jpeg;base64,/9j/4AAQSkZJRgABAQAAAQABAAD/2wCEAAkGBxQREBUQEBEUFhAXFhgVGBQVGBQUFxUVGBQYGBgWFxYYHCkgGR0mHxUYITMhJikrLy4wGB8zODQsNygtLi4BCgoKDg0OFxAQGi8kICQrNy0tKzc3LCwrNywsNy0sNSwsLCwsLCwsLC8sLCwsNCwsLCwsLCwsLCwsLCwsLCwsLP/AABEIAMgA3AMBIgACEQEDEQH/xAAcAAEAAgMBAQEAAAAAAAAAAAAABgcBBAUCAwj/xABQEAABAwIDBAQFDwgIBwEAAAABAAIDBBEFEiEGMUFRBxNhcRUigZGxFBYjMjNCUmJjcnOSodHhFzVDVYKTlNIkJVN0srTBw0RUo8LT8PEI/8QAGgEBAAIDAQAAAAAAAAAAAAAAAAEEAgMFBv/EACYRAQACAgEEAQUAAwAAAAAAAAABAgMRBBIhMUFRBRMiYZEUUnH/2gAMAwEAAhEDEQA/ALxREQEREBERAREQEREBERAREQEREBERAREQEREBERAREQEREBERAREQEREBERAREQEREBERAREQEREBERAREQEREBERAREQEREBERAREQEREBERAREQEREBERAREQEREBERAREQEREBERARYS6gZRecyZk3A9IvIcl1I9IvN0zIPSLzdLrHqgekXm/asrLYyiIgIiICIiAiIgIiICLy42TMgysrzm7Uug9IsBZQfOWQNFzuXHqJOsN3HTgOSxtJU5Q1nO5PcP8A6uD1/f51yObzIpfo+F/jcfqr1O/FA3muViMzDIWl2WFgvI4aOcTujaeHae2y121RG4qFbUVpdU01JmIbLKzOWmx9klEYPeLuPmWXBmORfp9R3lHJicNer+JBiVQ2oAa54ZC3RkLBZjRwvzPatWmwuC/tvsCg+0x9S1k1Mx73NjflBcfGPitOtrDiudHizhxPnK9JXF+PZxpv37rKq8PimqG0cJ3NEk8gAvGxxsyNnyj7HX3oaTxCmtHSRQxCGFjY4h7xvEnUucd7nHeSd6g+wrMtMJXayTOMzjxNzlZfua0BSPr+9eZ+p8/oyTij15XMde23ZbC3mvFeQwBrAHSO0aDuHNzrcB9u5coVB7VzNqcbNHRS1Q91I6qPsc7QHyE38iq8PNGe8UiGUw6NRjUdO90FO5r6q1pJni+XssN3zRoO1cmeJkpvUVc0p5ZixvkY3RVXhE3jRwiTKXva0yOLiM73AF7jvO9Sba7Z6pw1kck8sb2SPLB1ecZXZS7XNzAPmXoIrERqGKUeCqTmfrP+9ZGF0nM/Wf8AeoRstRTYjP6ngc1rgwvLn5i0NBAsQ3XUn0rxtLTy0FQaaZwc4Na4OZmyua69rX14EKROvBlJzP1nfenguk5n6zvvUY2T2bqcRifNDLHGxj8nsmc5iGhxIy8Bmt51jYvZ6fE+tdFO2OGMhvWFrn53kXAa3MLCxabk++CCUDC6TmfrO+9fanwWmkcGMzOcdwDnfeq2xaWWlnkp5j7LG7KbE2PEOB5EEHyq2OiTDLUpq36yTEht+ETTYW7yL/V5IOjT7B0++TMTyDnAem5Wx6xqP+zd+8f96iG1/SxJQ1stI2jZIIyLPMzml12h3terNt/NcX8ukv8AyEf793/iRCyPWLRf2bv3kn3oNhaMbo3g8xJIP9VEdjulmSvrYqR1GxgeXXeJnOLbNJ9r1Yvu5rU2l6X5KTEJKcUjXU8L8j8znCV+gJc3gN+g1vzCCxocIdCCIZnubb3OYmVpHK7tR51CMcw+GHPPTtLYoz/SaUDWFp/TQjkNSWDQjUWIs6zwoP0jwep+qxRmjoXCKccJKWRwDg4cchs4eUcVMTqWVbTWduWyjhIBDwQRcEW1B1BC2qKjjDg5ryHDUEaEHsUCqAaWWSmBOSN5DNT7m4ZmgdgBt5EixMg7z51cjHMxt1YwTasTHtd+HVwf4hILwN/MLoBUhhu0bo545C42a8X196TZ32Eq72nRV8mPolQ5GCcUx+0X2r90Z80+kLT6qnGjpXk/CDfFHn1W/tGwOmiaTYHQnkCRdfKqD2SGOKBobuBLM1+0uOi85yMcTnvaY33iPlbx31jrET6/45tbTGN5YTe24jiDuKrvaP8APNH9LSf5lqtHHhef9lu7uVX7SD+uaP6ak/zLVc+k0imfLEeGjm2m2LHMujtvhNDHiE8lfVzdZK4PbDTMDjGzKGgyOcCLnLewA8qjG02zTaeKKrpp/VFFMS1kmXK5jx+jkHPQ62HtSLDS/Z6TNmqnwhNURQyzRSuuHQsdLlcGta5jgwEtIy8RxWcYpXUGBto6kZaqoqOvERILoo2ZdXW3XyjyuPIrv0nUV1LmTHnslOy4/okAH9jHp3gqSyUcceksjs9rlrAPFvwJKjuyL8tPTuO4RxHzXUkxWjc6QyMBex+oLdeC8hzqx9/LaI3O4/nys18Q+dRQNbF1rX5gXADhp2jmoB0uPIoaccDP/tyKxpqcx0lne2MgJHEX5qt+l0f0On+n/wBuRbeDSK8mNRr8fCZ8KqkddpHMW/0V+bcP8IbOCq9+I46i/wAZts//AHKhbK7uhyobV4VUUD7XY57LfJzNJae7NnH7K7rFp9C0LaWhrMTm0adAfk4Gkm3e5zh+yF46eaHMykr49WHNE4ji14Ekbr+Rw/aW1t3H4M2dgoLjrZMkLra3NjJMe0GxF+0LYwylOMbMimbYztb1YzH9JE4ZbnhpZAwqTwfssZd0kkT3jnnncQ3/ABBQroop8QkdUDDaiKIMEfWNlBc12frA0gDcRkPnClPTpWCGkpMPZuJzEfEha1rQR2ueD+wtf/8API8ev7qX01CIVntF1zKudtRJ1k7ZCJH8HOHEcgv0h0dD+qqP6BnoX5624H9Z1n07/Sv0N0efmqj+gZ6EFDdLhIxeqI3jIRpfURNVseGNnvh0H1Wfcqn6W3WxeqJ3AsP/AE2qd/kMZ+sJP3TP5kEw2dqcImnAoPUjqhoLh1TW5mjcTcDTf9qhe1W3NPDi7on4RDLPHLHGKh0oa4l2Uh2XqjuzDidykuw3Rs3DKk1AqnS3jczK6Nrd5ab3Dvi7u1VL0g/n+b+8weiJB+mAox0nD+p636B6lCjHSb+Z636B/oQVJtA29RGT76Gnue9oBP2rs4ts7R0UzoqqqmJOrGxNa5zWfCkNiLnWwA865ePt9lgPOKD/AAtW10i64lN+wPJkC6FNzFY/TtY9zGOsTqNObtZg/qQgMk6yGSLrY32tmYQd45j/AF4K/wCkN2NPYFSO2jb0tB/dHekK7aH3NvcPQtOeZmtd/tV5dptjpM+e6PbWCzmOO4gj0LjmvcW5esdl3Wvp3KTbUYb18BaPbDUHtCrnwe/mvMfUMU1ydcTrbPi3iadMx4SAVAJBc69rbzfTkoB0k05jq45ASDbRw0IdG/MCDwIzA+RSHwe/mtjaPBzXUWX/AIiMDXnYWa7uI8Urd9Jy1xZZ3Plr5+Ob441HhWdNjlTE9746qZr3m73B7jnNrXdc+MbAC51WjUTukeZJXufId73uLnHvJ1XynpXscWPBDhoQeBXz6kr1ca8xDhbnxtcGyc4NJDc/o8t/mOIPpHmUtZSPHuEoc063a7L5xfRVTsTiGaM0rzZ4OaM8zxHm08gUlZROcL3vw14Hke1eV+qcaMee2S0dre1rj5OquvcJZWztZEIc4c8uzvINwNLAX4lQzpSo+sw5sjdereJPJq132OK2fUL+a6uFwZ4n002rHg5SeBIsWnsP/u9U+LmpXkRbfrTfPhQllPehrG46SukE0jWRSxWLnkNaHMdmbv8AnOHlUe2i2WfRTFjr9TfxXnh8V3b6Vqx4RcaPC9ExTHpnx2Oqq4WQyNfFFGfGYQ5pfI4ZtRyDGrd6EtoY6Z1TBUSsjifklYXuDR1gux414kZPqqCjBfjBevAnxkHd6WcZZV4iTE9r4o42xtc0gtO9zrEbxc/Yu50H4pBTOrHVE0cYeKcNzuDcxb1+a1+WdvnUH8C9qz4F7UHnbSZrq+rkY5rmGV7g5pzBzTqCCF+j9mYBT0dPA7R0cTGkcnBozDz3VNbEbDvqJROW+wROBuRo+QG4aOdiAT3AK0/B03wjdBWXSPsLXVdfUz08IdE+2U52Am0bRuJ5hXkKhvNRrwbNzKeDpuZRCTeqG81R+2Gw1bPi0tVFCDA6eJ4dnYLtaI7mxN/elWV4Pm5lY8HTc0En9UN5qIdKlcBhksLNZKhzaZg5ukOvmaCT2ArXxysFHH1lVO2NvAOPjOPJjBq49yilPM+aTwnWtLIYg5tNA6xeM2+Rw+G6w8XgBa/FTEbZVrNp1DR2ws2ZjB7xgHmAA9C4005kcXyOLnHe5xLie8lfCvlkmldK7QuN7b7DgFr9S/mulX8axDuY/wAaxGvDp5nS5Iy5zt0bASTlDjazQdwudwX6Fpm2YB2KmOjbZ581SJ3+5R7vjP8AwV2NCqci251Dnc3JFrREegqP4tgWYl8TsrjvFrgnuUhRVb0reNWjapW01ncII7Bqj4bPqfivpT4VUtcHZ26cm/iptlWMq0xxcMd4qznPknzKA4/sNHVWe4Bsnwmi3k7lHz0XD4blb9liyt1yWiNRLRNKz6VJD0YAOB6x4sb3BsQewqUetpzGgsec9gCXWOYDdmHFTPKs2WOSfuR037wiKRWdxCDnCKn4bPqfivpDhVQDq9lvmfipplWMqqRw8H+sNm0dnwLro8s2V/k4cu0KFV/RZETeMuZ80kfYrE2mxhtFSS1TxdsbS7KPfHcB51WuE45jtdT+r6YUzYSTkgLbue0Gx1VmtYrGoQ+I6K/lpfP+Cfks+Wl8/wCC2dt9rsRpKmip2vp4pZ4vZcwzRMf1hGbM4ggWOvctyhxfELTOmxChlaymnkDabKXhzWeK46nQEhSOX+Sz5aX634LH5LPlpfrfgtXCNsManw6TE2PpeoiLszHREOdltfLrrvXXdtPilVh7cUpDBFCIXmWORpfd8b33dHu0It5kHmLYCoa0NZX1rWjQNbPK1oHINBsF79YtV+sq7+Jn/mXjYfHMWr4G1r5qcUg63O1rMsl2McBY6j21j5FxKLpHrnYNPXukZ18dTFE3xBlyGMEgt43JuiXe9YtV+sq/+Jm/mT1i1X6yr/4mb+ZecKxXF5hC91dhwbIYyWDKJLOI8QC5s6xstOj25rHzYuwyty0kczobMaCC2ezc3wrAWRDe9YtV+sq/+Jm/mWWbC1N/zlX2/vM/8y5OCbX4nU0wqTiGGwg5iWShrXtDSdSM3ZdbeN7U4mzFIMMppoTJJBE4ukZmaZOrcXkEW0OW/lQd7BujmCJ/XOBfNv6yQl7yfnOJK1MVwFk82UVBJBLANcjXC92NdbLm03XvpZetm9uauPEhhWKxRiZ49jliuGuu0uFx2hpXXo9kHsnDiWFgNusLruMYfE9oyZLh94QC7ORq42ubCYtMeGVbzXwj/rAd8P7FsUnR/dwzvJbxFrKy8qyAs/uW+Wz/ACMny0sMw5kDAxjQABZbyItbSIiICIiAiIgIiICIiDk7VYK2uo5aRxyiRhbm35TwNuOqrLAn43h1N4OioI5MpIjqM5ytBN9W2184VxrCCm+kPZqvqamgqH0rKl0UXszGHJG53WZsmtza1lt4Ph1R7PG3A4qTrKaZhkjfnc4lhyMtYWuba9itlZQfnaHonqXYWXmN7a5kpvCXHLLDYWsAbAgk69itcU0kuCSQCkME3UPiEAtbNlsMttLHf5VMUsggPRlgk9LgzqaeMsmvN4uh9tfLbzqv8P2Grm4FUUhp3CofVRSNZcasDGgm/e1X8iCB7I9HdHFFTTvpQ2sY1j3OubiUAXO/mohh+yFY2bGnugdlqY5hCbjxy6Yub3XBurrSyChMB2ZqaenbDNs9FUPFyZZJbOdck2sGcNy6uOYRiIxenxSKh6xzKeIFmbI1svVua5oOpsMyudYsgq/ZrZOsqcVGL4myOJ0bbRwsJcb2IBLuFgT334K0QiICIiAiIgIiICIiAiIgIiICIiAiIgIiICIiAiIgIiICIiAiIgIiICIiAiIgIiICIiAiIgIiICIiAiIgIiICIiAiIgIiICIiAiIgIiICIiAiIgIiICIiAiIgIiICIiAiIgIiICIiAiIgIiICIiAiIgIiICIiAiIgIiICIiAiIgIiICIiAiIgIiICIiAiIgIiICIiD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8" descr="data:image/jpeg;base64,/9j/4AAQSkZJRgABAQAAAQABAAD/2wCEAAkGBhQRDxUQEhARFBQWGRcXFRgUFRcWGBYXFxsXGBUWFRUYGyYeFx0jGRwSHzsgIycpMCwsGB4xNzAqNSYrOCkBCQoKDgwOGg8PGi0lHCU1LCw1LDA1LSkqMDUvLCwsNS4qLyksLyk0NC8sLCkqKiwsLik0LDQwLCwpNCopKjQsNP/AABEIAJcBTgMBIgACEQEDEQH/xAAcAAEAAQUBAQAAAAAAAAAAAAAABgECBAUHAwj/xABTEAABAwIDBQQEBwsJBAsAAAABAAIDBBEFEiEGMUFRYQcTInEUMpGhI2KBlLHB0xYYQlJTVZKT0dLwCBUXNDVUc4KyM4PD1CQ2VmN0daKztOHi/8QAGwEBAAIDAQEAAAAAAAAAAAAAAAQFAQIGAwf/xAAtEQEAAgIBAgQFBAIDAAAAAAAAAQIDEQQSIQVBUWETMZGx8DNxgcEi0RQjof/aAAwDAQACEQMRAD8A7iiIgIiICIiAiIgIiICIiAiIgIiICIiAiIgtfw8x/G5XK2Th5j+N6uQEREBERAREQEREBERAREQEREBERAREQEREBERAREQEREBERAREQEREBERAREQEREBERBbJw8x/G5XK1/DzH8b1cgIiICIiAiIgIiICIiAiIgIiICIiAiIgIiICIiAiIgIiICIiAiIgIiICIiAiIgIiICIiCyTh5jl9avVr+HmOf1K5AREQEREBERAREQEREBERAREQEREBERAREQERYmK1Bjge8bwNPM6D6Vre8UrNp8u7atZtMVjzYGIbStjeWNbntvN7C/IaG68ItqXOcGtguToBn/8Ayo4tdtTVvioHiI2lqJI6WM3tl725eb8LtGW/DMud43L5PK5EY621Ez6R2j6LjNx8ODFN5jev3e20PbhFTymKCAVGXR7xJlZm4iM5SXgfjWA5XWJhnbfNUzMghwwPkebNAn9pJ7vQAXJJ3ALkGIULoJpIH2zxvcx1jcZmEtNjxFwui9kmHhsFRV28bnNp2H8Vtu8lt5/BhdfyvhcXj2y2jeo+rmaZL5L6+TqrtpyAAY2l1vFleS2/ENcWguHWwukW0znODWw3J0ADv/pR9aTbvGnUmGPdGcss7+4a4b2syl0pB4Ets2/DMuH43O5fKzxSL6ifaO0fzCwmIiGz2j7bKaleYo4zUSN0f3bgImkb296R4iPitI6rQffCu/N7fnB+yUX2S7LziFC+rjqmsLC9pjMRJuwBwGYPG8FvDS69Nl+yaWuw/wBObUNZcSFkZjLi7JcetmFrkEbl1kRqGiSffCu/N7fnB+yT74V35vb84P2Si2BdmLqjC3Ym6qbExrZX5TGXEtizX8WcbyDwT7hqX+ZP5x9OHf2v3V2Zc17dzb18/X3WWRKfvhnfm9vzg/ZLeUnaZiMrA+PAJ3NOoPeFtxzGaMXHVRHsg2YjMdRik0YkbTB3csO4vYzO5xvxAygciSd4C2/3xDLf2e75Z2/ZoN7/AEgYn/2fm/XD9xWv7U6mDx1uC1cMX4UjHd4Gjm4ZQB8pCxNne3FlXVw0ooiwyvDM3fNdluCb5cgvuWzoNvKqXGX4c+gIgBe3vLPuGtBLZXEjIWusNPjDUowsr+1QsY2aKnZNTyXEcrJSASN7HtMd43j8U+9YTe2c3F6MW42m1t0uxYGPbMso8T9EjAbS4kx+Vn4MVVEM0bmD8HXKLcnkbgFA1OwUx5K947rjh4cOaneveP3/ANvoKn2qp30npgee6HreElzTcDK5ouc1yBbqOC9sHxoVGcd3JE5jgHMkADwHAOY4gE2BB9x5LlXZjUh1RJRv1iqI3hzerRvHI5c49nJTXZWrDap8b21bpXAxmScxWtBlIYGxnTSVrrnfm3qNlx9FtIHJw/ByTWPkl0nDzHL61erX8PMc/qVy8kZjV9e2Fmd3kAN5PILR/dc78k39I/sXhtRUF0wZwaB7TqfdZadc1zfEMsZZpjnUR2XXG4eOccWvG5lt8W7QGUtOaidga2+VjWuu+V/4rARuHFx0Cgh/lAyf3CP9c77Narb2EVU1c4vcG4cyCKJotlcXvayUu6lxcbjkOS54BfQb+Hmuw4fG1ij4s7t5/kOc5Of/ALJ+HGofQWyHaJPWsdO+kjhgBLQ7vHOdI/8AFjbkFwOLibDqd28+6p35IfpH9i0foTadkdKz1IGNjHUgXe7zLy4qi4nxDxbLOe1cE9NY7eu/fumUpqvf5pLT4+S10r2xxxMBL5Hvs1oGp1I5LnO0H8oynikLKWmfUAaZ3u7pp6tGUuI8wFpO37aJ0QgwqNxDAwTTW/DcSQwHoCHOtzLeSh2H9mhnwWTFo6kExZs8Pd6jI4B3jzfiEP3Lo+NTJXHHxbbt5/kNZTX75h/5tZ84P2affMP/ADaz5wfs1D+zrspkxeKaYTiFsbgxt2F+dxBcRfMMthk5+stTsRsNJiVeaLP3Ja17nuLc2XJoQW3H4RA38VIYdG++Yf8Am1nzg/Zp98u/82s+cH7NRup7ImNw6srRXxu9GkljDclg/uXZHBxzHK5xvYa38P42mv7Htk2YhijWStDoommaRp3OykBrT0Li244gEIOz7Mbd4nXxiaPB4o4natfNVFgcObR3RcR1tbqt96fiv9xoPnkv/LKHbUduzaGtlovQHSdy7LmEwbfQHRvdm29e2x3beMQroqP0B8XeZvGZcwbla5+7uxfdbfxQSv0/Ff7jQfPJf+WVBtdIwiGppfRZ3nLCZHh9NK/gxtQweFx4Ne1pPAFazYLtLOJ1VVTmkfCIDo4m/wCEW5ZBYZH6Xtrx5azHEsNjqIXwTMD43gtc08QfoPEEbiAUHPa/tXngldDLQsY9hs4GU+45NQRY34r1wjtfa+UMqIBEw6Z2vLsp5uBaNOo3KObXUrnUrXyOL56Sd9FLIfWlYB3lPI74xjLLnm4qHqxx4seSm9L7Bx8GbHFunX1fTDXAi4NwdxCqod2W4qZqAMcbmFxj/wAujmewG3yKYqBevTaYUuXHOO81nyFrtof6s/8Ay/6gtisDHmXppLcgfYQSovJjeG/7T9mcH6lf3j7tRIGtdk/6I21gWuaXHhcF9t/VRHtBiDG0zW6AYjEB5ZSt8cZeTctiLvxjGC7zvzUY7RJXuoPSG2zw1UUx00Fw5oJHLPk9qq/Ds2O/KpFfWftP52T+ZivXBaZ9vvDQ4rtSDi8lK7D8OdGap0Ts1ODI4OlyOcZb5s5uXX5lSnYLDWRsqKZt8jMRljGuuVrWNGvkFzt3aVUl5lMVCZr5u+9Fi70HgQ+28aWNuCl/ZVXZ6OfMS57alsr9fERKy2a/MuY7Xmr/AMVpMcO+47dv/JhQ4bRN09gqw6cRmGHLny2yC9r23rnPbGP+iU3+PP8A6WrprcVaHZu/cRe+XugHH4pf9a5x2sUxkw6OUD/ZVBz9BM2zT+k0D5QuY4NqxyKx1bn/AC9Pb0mfdOld/J+xPx1VKTvDJWjyux/0xLo2AxtoY6TDtLuZLb/d2c7/AFrgPZxtIygxKOolJEWV7JCAXHK5umg1PjDFM9ou1GnkxmhqoXvNPAHiQljgfhbtfZpFzZoYdF0jRvu0CIYds76INC94iHk+R0rv/QHD5Vp5MCp/uS9J9Gg7/uge97pneX74C/eWzbtN+5abtd28gxH0eOme5zI87nlzHM8Rytbo4a2Gf2r3ft1SnZr+be8f6R3Ybl7t9riUP9e2X1eqCR9ln/V2q86r/wBsLnPZ9txHhhldJSifvWxgXc1uXJmJ9ZpvfMPYuq9mGDvGzzmW8U4qHMB00eCxmp3XsD8qxOyTs/qKJ1Qa2CIB7YgzxMk1aX5t17b2oPbYjtQgxCtbTMoGROLXvD87HWyC+4MB9602z+O1DtqpKd1TOYRLUARmV5jAaxxaAwnLoei69FQRsOZscbTza1oPtAXM8F2Eq49o34g+JopzJO4O7xpNnscG+C995CMNn2j/ANpYP/4o/wDDUQhxAU1CyRtPTPkfUTtL5YmyENaIzlF+p+T5VKNu6xsmNYdAD/V+9qpj+JG1oIvyvkPtHNc3mxJz4Wwm2Rr3yDTXNJlzXPLQKZxa73/H9rXw+nVv07f2nOzwa7FaGZsccZmp3SPbG3KzPaZpLW/g3DRopHs1JB6c9jopG1IM3iMzpmOs4Ne4AuuwkBg8TRoAATZQ7s7qXz4jTggWp4XtFhbwWdbNzOZ6m2zdS6OskpfR6dovK50kZfmcWd04l+cEu/2rRe+8FaciNWiPzzePOjWSI9v7lK5OHmOX1q9Wv4eY/jcrlGQEWxKMmseQ1hAaCe89VoyjU8/JeFZG0xNkHdlwflJjaWgi17EEDXqvXG5nRVLiACHNFw4XDha1iPMLXzYg5zcmVgaDmAaLWP8AHNcnnvSt8lZ+e5+/Z0GKtprSY9I+yEzVLY58ekfC2YNfGcj75Se/8JflIJaHWcRfUCy0VNOyvpKiR9NTxTUvdSMkp4xCHNdIGOikY3wnfcHfovfavHZ6DFK5sWS1Q5jnZ2B4dG60gFnaFpzOaQQbi4WhxHa6SWIQtip4Icwe5lPH3Ykc31TISSXW4C9hyX0GlZmImPbv/EOQtaInU+7vk7Q188paHFrw1odqBmJ8RHFeQeHwvcY2BwcwXaLaE8twPl0VzJC6V743x2kDXhryLSNeA4Wvod6rVzlsJY7uwS5pDI7WaG6km19SbDfwXzjJHTN99ojrj5Rre58/X5R6/wALSHD+37+2nf4MX0OW+7A6oVFPX4W86Sxl7R0e0xSH3xLV/wAoSgcMSiqLfBzQMynhdhIcPkBYf8yjvZPtG2hxaGaR4ZE7NHI4mwDXg2JPIOyH5F2MTvvDyda2Xr/5kw3C6eQBslZUfDBw1DZAQSeRbemHyFZOE4GMMxDGsRc2zAwSR8jna6aQD/eBoXNe27bCOsxGP0aZskUEYDXsNx3jjmcWn9WP8ql/aT2m09TgDI4p43VFQIRLG0+KPQPlzDgMzcvyrIj2C7K00+zFViEsWapDpCJM7xqHMsS0Oyk+J28cV7fyb/6/U/4H/EYrdndpKZmydTSOqImzuMmWMu8Zu5lrN+QrL/k2ULjU1c9vC2Nkd/jOdmt7G+8INTje0MlDtXU1MNOZ3tc8CMZtc0YBPhBOg13LpWwfadVV9YKebDXU7MjnZz3m9trDxMA1vzWnwfZmqbtfLWOppRTkyWlLTkN4rDxeei7Cg5T2RbYVVZX10VRNnZGfAMjG2+Ec3e1oJ0AGt9y6suRdjezVTTYhXyT00sTJPUc9tg74R50PHQgrrqDk21Q8OI/+YU3/AMaBWSPhdizsPFHTCB0joz8H8ICWk52yb22duA0AC89qKwGlqpgdKjECYuTmU0TIXPHMd5G7XyUYGPy+mem+Dvc/eer4c1rerfd8qsMFZmn1XfDxzbD9fr2dF7HBaCoH/eD/AEhdCUC7IKciklkI0fLp1ytAPvv7FPVFz/qSruZ+tYVHsBBBFwdD5KqLxRUNxDApI32a1z2n1SBfTkbcVjHCnOa+KSnkfHI0skblOrTyNtCDYg8CAp2iqY8LpXJ147THnHssP+fa1Om1Yl827R9mNZTS5YoJqiJ2sb443E25SMAuxw9nJZGxlJX0FT3hw6sfE8ZJmCF93MJvdtxbM02I+UcV9FIr+eRN6dF4iYntPuqPgRFuqs6Ql2HPsHNZI5rhdpLHNdbk5hF2HoVbJhTnsfDLTyPikaWSNykXaeIPBwNiDwIU4Rc1Hg1KZOvHeY849krqfOG0fZJW07i6CJ9TCfVcxvwgHKSL1gerbg9FoPuMrvzfWfqJP3V3DENvax9XUQ0FAyojpHMZMXSZHvc7e2Ju7TXU8rrExLtJqhiUtBDBRBzTG1gqJzG97pGNdlaACHEE20PLmruN67tXGvuMrvzfWfqJP3Vk4fsfUiVpnw3EHxA3e2OF7XOH4ocW+G/PluXVtoO1OppqmqjFPRllL3ZfnnMcj87WuIiaQc5BLt3C3NZWPbf10UtMIaKndFWd2KcySua8uexji2QAWZYuIv0WRbB2lVDGNYzZ/EWtaA1oDCAABYADJuAsvT+lGp/MOJfon9xVxLtFqIJKmGSmhz09EypcA9xHenIHx34tBcdegWLQdpVXJR1FaYKF0cMRf8FUOe4SHKWxyNt4NC6/KyMMn+lGp/MOJfon9xec23+JTju6XBKiOQ6B9ScrG9SCGg/pe1Y9f2qVDaiGCOGiBlp6eYGeZ0YL5gD3bTY3Nzp8qysV29r4qp1LHRU8j4qZlTOO+c22g71sZtZ1ju5oyjFVgNXC2ZvdVNTVVP8AWqgRSZcoIPcQktF23Au6wBAAAsNNM3ZWsJt6HU/qnj3kLp0u2ctRTUtVTNLI5hmcS3OWkEtc3d4spB8IF38LWKmNI9zo2Oe3K4taXN5OIFx8huFJpyOiNRCfh5s4a9NawimxOxDqSmeXvLKiYWLmZSYh+C1twQSDqTuJ8lt8AiqM8r6l4dY93HaMMzNbe8pFyQXE7r2swGwut0i8LWm07lDyZLZLTa3zWycPMfxvVytk4eY/jcrlq82rx3Ce+aHN9du7qOIUWNBJ+Sk/Qd+xT1FWcnw7Hnv171Kdg5tsVenW4cn2x2GfiETXMY5tTE3KzM0tbLHqRG5xFmuab2J01IPMcsfslWgkGhq7jQ/ASHd1DV9VorbiZL8fHGOZ6tK7kY65rzeI1tyLYKrnkgZR1NNUxyRDLDI+GRrHx7xE9xbZrm62J0I03jWSegSfkpP0T+xTlFUc7wvFyss5Y/xmfnpvSZrGkAx7ZVmJUfoVQyRhac0EwYSYn9ebTuI5crAjhm0HZNiVI8tNJJM3hJA0ytcOdmjM3ycAvrJQTGO0acVc1LQYbJWmmA9IcJGxhpOuRgIJe619BrcHQ2UzjYZw44pNt6Zmdvm/7jq7+4VnzeX91PuOrv7hWfN5f3V9C452qzQVbaRmHsLzBHO4T1cNOWZ9Cwl/gLgbaBx48lWt7TqptRFSxYW2aZ9M2qe1tXGAxpc4ENky5Hiwabg65lIYfPcexlaSAaGraCQLmnmsOpswn2BfQGweIUeF0TaVkVe5180r/QKsZ5Da5t3WgsAAOQHG68q/tjlbh8eJQ4Y6SmcLSOdOxhikzmPu8uUl49U5gPwuGq2sXaDUMqKOmqcP7iSrdMLd+2TI2JrXNddrbOzXItcWsg2X9IVP+Rr/AJhV/ZJ/SFT/AJGv+YVf2SjuyfatUV7oi3DY2xSOyl/psJc0AkOd3JAe61jpbVYru2p5pqOZlCwuq3TtDX1TYms7gtGsr2hutzvtu43QSz+kGn/I4h8wqvsliYnjFTVROayCoo6e1pJpGH0lzeLKanZmc1x3Z32y3uGk7tVV9qVSyOlthsb5qqWWKOOOtikb8GGEESsBZqXOFiRbL1WZQ7bTV9PUwwwSU1bTua2aJxa5zQ69nRu3OBAPC9r21LbmYQbaGGoqHsbHQ1EUELRHBGIZPAwc9NXGwv5DfbXHwjYqqqJRGIJIx+E+RjmNaOJ8QFz0G9dn2a7/ANHb6RfPwzetbT1rdc1r62y31utqpccmYjUQso8QmtemlYhh4RhbKaBkEfqsFhfeTvLj1JuflWYiKLM77q2ZmZ3IiIsMCIiAiIgIiIIPiXZzIaqaelxGakbUljqhkbGkucz8KOQkFhOvA7zvGi863s3nNbNWU+Jdy6bJfNSxzOBjYGAh7zodCbgDep4iDn2MdkbKmSqmfUfCzmB0b+6GaF0QDXEeLxB9tRpw32W+xzZI1UlDK+cB1JIJXWj0lIDQQBm8AJF+O9SNEEMxzs69JqKuf0nJ6TTCmy93fJYtOe+cZvV3ab96zqnYljsLdhzHMjL4mxOlbGAXFoAzuaCLk24njvUlRBz6o7Lpe/jnhxAROZTw0+tLHLcQgDMM7iGkkA6C45q7E+zSeaoNQMUfHI+nZTzObAy8jQPGfWszMddBpzU/RBr8AwSOjpYqWK+SJuUF287ySepJJ+VbBEQEREFr+HmP43q5WScPMcvrV6AiIgIiICIiAoDiOwFXHW1FVh2INphV2MzJIhJZ4BHeRngdSfMnpafIg5nj/ZXUVFY2r9JpJXCCOF/pVK2UPc3V0mS+VpJ5brkK3FOxv0uVklTNF4aMUzRDGYwyRrnGORjWusGtaQMm7eunIggVf2dSzYC3CTNAx7cgEjIy1hDHhwJZf1iN5vqbnitpj2xzqivoasStaKQShzS0kv7xoaLG+lrKUogguw3ZVT0EMfeRwy1TC8icMId4r23ng02Ufd2LzClooRU0znUrqhx72AyRv78tIBjcbG1jv6LrSIOZ1HZlVmOkMdVRRS0sssrDFShkdpBGAO6abXBa8k8cw5KRbF7Fuon1FTPUGpqqlzTLJkDG2YCGNYwbgAfo3WUqRAREQEREBERAREQEREBERAREQEREBERAREQEREBERBa/h5jn9SuVknDzHL61egIiICIiAiIgIiICIiAiIgIiICIiAiIgIiICIiAiIgIiICIiAiIgIiICIiAiIgIiICIiC1/DzHP6lcrJOHmOX1q9AREQEREBERAREQEREBERAREQEREBERAREQamnx3P3fgtnJHrbrZPi6+t7l6MxY2YXR5c4uBmubWvwFuvDTmdERBSHGbljSyxfe93XsRbTQa71lCs6e/oDy6j2jrYiCoqvi+/qR9It534WJp6Zpe3v6X5ctfLroiIKmq+L7+tvp08+mqoazS9vf0J5dCfIHjYEiCpqtbZff1A+se0dbPS9bW9/n06H2HpciB6Xru9/l06j2jrY2q1tl9/Uj6j7D0uRBQVml7e/oDy5a+RHHQVFV8X39bfTp59NURBQ1ml7e/pfly18uuiqar4vv6gfWB5kcLkEQUNX09/Qnl0PsPS9TV62y+/y/aPaOtiIAq9bZff5/sPsPS9BWdPf0B5dR7R1sRBR9ZoSQRbXfyJ/YR534WJ8G4m86CGxAJdd40tYjUA3uCiIPM40fEO7BLQw2Dt+bJuJbwzfxwy4624vbgDv6A8uo93WxEFwqvi+/qR9It534amnpml7e/pfly18uuiIgqar4vv62+nTz6aqhrNL29/Qnl0J8geNgSIKmq1tl9/UD6x7R1s9L1tb3+fTofYelyIHpeu73+XTqPaOtgqtbZff1I+o+w9CSIKCs0vb39AeXLXytx0FfSvi/Jfrb6dPPpqiIKGs0vb39L8uWvl10VXVXxff1A+sDzI4XIIgoavp7/Pp0PsPS9TV62y+/y/aPaOtiIAqtbZff5/sPsPS9BWdPf0B5dR7R1AIgqKr4vv6kfTp59NTT0zS9h7Tyvy/j3IiD//2Q==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9" descr="data:image/jpeg;base64,/9j/4AAQSkZJRgABAQAAAQABAAD/2wCEAAkGBhQSERUSEhQVFBUVFRgUFRQYGRcYHRUbFBcXFRUYGBgYHCYeFxkjGhgYHy8gJCcpLC8vGB4xNTAqNSYrLSkBCQoKDgwOGg8PGiklHyUsMCosLCwsMiwsLywpLCwsLCosLCwsLCwsLCwsLCwsKiwsLCksLC8sKSwsLCwsLCksLP/AABEIAMMBAgMBIgACEQEDEQH/xAAcAAACAgMBAQAAAAAAAAAAAAAABgQFAgMHAQj/xABKEAACAQIDBQUDCAcGBAYDAAABAgMAEQQSIQUGMUFREyIyYXGBkaEHFiNCUnKxwRRTYoKSotEVM0Oy0vAkY3PCNIOTs8PxVGSj/8QAGgEBAAMBAQEAAAAAAAAAAAAAAAIDBAEFBv/EADARAAIBAgQBCwQDAQAAAAAAAAABAgMRBBIhMUEFEyIyUWFxgaGx8EKR0eEUI8Fi/9oADAMBAAIRAxEAPwDuNeMdK9rGThQCLvrvNJA4ZZGRFQs4UISbuqg94efUVUQ76FiR+lW+kaMX7OzlSoJUgEFbsoB6kCtu++DzyZWR2RksxXlZww/CqE7MhLFssq5nLsosA2Z0kykW0UNGpsLHjrY15WI53O7ZvLbZFEt+IwYbetpCAmKDE2IACc1zj6v2dahJv+xbJ2smax7uVL3E36Pl+9n19NagYDZ0MMhkRXzEMNeFncudLcuA6AWrwbKg7Xtcr5u27fyzZbWtbw371uutZk6131yF/EnL8ojm9mlIWMSMbQWAKFxxa50HK4qZtHfZoCokeQ3QyEqI7KoZVJNyCdWGigmqSDYuHVHQK5zxiIsbFgoUp3Wy6GxN6nGOJpUlZczIpRcwBAuytexHiuo1HnUnKrm+u3mdv4lthN9o2VmOJy5GKsGygghnXgAdD2bHTkDe1jU5N6YrspxS3QXYXGmqjkNdXQWFz3l6ilQbHw/HNKpF7MCLrmaZmtdSNe3kGo4Ecxetp2JhCMvfAFyouCFJMJFgVN7dhHYG443ver4yl/36k0/EdMDtqKVgiYgOxUOApB0IuDcC3DW3HyqH8+MOGKMZs4Evcst7wzDDlBr4mY3UcxrpVJs/B4WGZJkL5kTIPCAQQQb5UBPEm18oJuADWUuz8G0xnObOcQmJOumeNCgFreE3uRzOtaIztvf1JJjNNvRhAt1xKnvFAAwJZgpbKvUlRcHgeRrLA7UWdA8UrEEKSNLqWRXCtyzAMLgE2pUwmzcJGVKtKSqlFu18qdk8CoO74VR2tzudSalbHkw+FQxwlghIOU6gEIqEjTTNlzHqxJ0vSc3bS/qGxhkmcf4jfy/0qLJjJf1re5f6VAk24nn7jUeTa69D7qxzlW4ZvUrbZMk2lMP8Vvcv9K0na0/65vcn+mq99pDo3urWdoD7Le6sreK4ZvUg3LvLL+1cR+ub+FP9NeHauI/Xt/Cn+mq3+0R9lvdXh2iPsP7q5fGf9epzpd5Zf2pif/yH/hT/AE1pxe2MUqMy4hrgX8Mf+moX9pj7D+6tOKxjOjKkbkkW4V2Lxd1fMS6XedS2Zis6A+QqbVTu+hEYv0FW1fRmoKKKKAKKKKAKKKKAKKKKAKKKKAK8Ir2igK7GbJV+IqH82k6Cr2igKL5sp0o+bKdKvaKAovmynSj5sp0q9ooCi+bKdKPm0nQVK3iknWAthhmlDIQmneGYBxrw7pJ9lLeFm2ozRBxkBI7VgIgAE7ZGtdW8RSN7W/xQLrY0BdfNpOlHzaToKqsbLtMrG0VlIwiPIrKhzTsr50AtqwbJzVRr4r6Znbe0dR+iJceZsbIW0731mGUD6ul75hQFl82k6Cj5tJ0qTsHGTyIxxEQiYOwVQSbqLWN+etxcaG1xxqRi/pYm7Jxcg5HBBAYcDpxGYaj1FDqV3Yqf7Di04d4lR6re49dDp5GtB2ZFYMQAM/ZP+yxOUezNl9jA1DbaheOV1Fi2Gix6D7Mkdw6+n0aj2nrVhKBJJiIlOmIwqzL5NZoyfWwi91Lm54TJ1vm1/f0MV2GglaMjivaL6XyuPYbH98VEk2emh8IJULwFy/gBJVrsRY2sALi5qbJj86YDE/rGVG9MREbj/wBQJ7q0bbiaMRDX+/iANswbKCFOhBDWABHA2FudcZB01De1/wDU2n+Tbg9io1wRqNb2tcXINxyYEEHlwI41K+bKdKnbPwxF2a4voAbX4lmJtoCWPAcLCp9EZqls2hRfNpOlZx7uoDe1XVBrpAqdhYkuZgbWjnaNbC3dUC19dTx1q2pc3SmJbE5raztILX4PcAG/MZTUTbW8OMixDRR4fPHYFZcrnxJnW9jY27LEA8NWgHPUBuopQO9+J0X9DkBNjm7xBAn7Ju7lFiVBbjpmQ6gkjH59zZMxwE1+zD2ux/xMhXwcba+fC3OgHGisUa4vWVAFFFFAFFFFAFFFFAFFFFAFFFFAFFFFAFFFFAFVO3d54cIB2pJYglY1GZiBxNuQHUkCpO1tqJh4mlkJyqOA4sToqqObE2AHnXGdpbXlnmeVmIZzrlJsAPCikfVUaDqbt9atFDDyryyxMuKxUMNDNM6PgvlASZ8iRMuhOaV4410JFuJN7g6W5VGxnyiFGISASAcXWS4v0BCa6Dr061zdmY8Sx9ST+deLGzsqAm7GwOug4k+wXNbZcmuEXKUloedDliFSahCDuzpKb5mdDG8ZizBizK2YLHGfpjewKtl0HHVhrpV7s2F4sJcJ9IwaTJwAeQlgvkFuF9FpR3Y2esjBR4WbJbjaLDEFwfvylE8wtdFtXlHuJ2dxLkwPZRTgd4RYNMGp+3I+Ytb1Z4x6kjlVlEojxLEnu4fBIjH1Zm/CO/tq3nwKnLp3UJcKObakE9SCSfWx5VWz7OZkaM+PEvmmI+rHopW/3AIx5knrQ9FYhVOs9/1d/ZN+LsV8cBXB7OjPiMuGNvuqZG9wU1I31YiOIhiuWQyC1tTGjML3B041PeLtMUlvBh1J/wDMkGVR+7Hm/wDUWqvf1rIg/ZxHww0hH4UM+IqZ7X72/N39rDUK9rFWuL9a1z4tEF3dUHViF/GhlN1FVUu9GGX/ABA33Qz/ABUEVCl34gH1ZT+5b/MRQEfc17vN6L/72JX/ALaw2nitopipGiTPAAAikIeUNzbutcFpT49cmWwuGpd3b3vXDly8TEkWIDLcfTTyC9+VpQLjmDT5sXeCHFLmibUeJDoyeo6eYuDyNAUMm1tpk3GFVcuYFNGDnLIUs+fwiya21LW04i92HiMQ6scSixm6hVW+o7NCxJufrlhbll51Z2r2gCiiigCiiigCiiigCiiigCiiigCiiigCiiigCvCa9pL3828bHCQ+Jh9Kb2yq3BL8mfn0W/UUAr76by/pUuVD9DGSE/bOoaT2i6r5XP1hVds/ZuaoowjcSBxHAjW9tQOliPIUybIkUaEEZRrwNuPQ68DXu0qlKhSyxkr8T5mtRr4qvmqRaitjFdhi3CqsxiMySDl9Eh8799vYR/Iae8RIvY/R37R7LHdTxb61+FgO8fSlfH7PDYiHCx62IXrqQCSfRbMfJmrDXxTnHKerhsFCnLPbUZfk02aUw7yMDeRzlvyRdLfxZvWw8qca1YXDLGiouiqoUegFhW2sB6IViVrKigNcMAUWHMknzJ1JPnXPvlK26RNHh1UllRnJAvpOkkPoumY3115U+7Qx6QxPLIbIilmPkOg5nkBzrmm8+JvtKF8RGoBiQmNrNluz5A/InNlvbS+mvGgfaeLvBipE78jjKbCMEJmWw4lQrBuI1004a6axiQwJSwbqRqDzDc7/AO9agYmURvlB7pPcPl9k/tD4+t60s7PcxAu4HBQWzW5NlBt5Hl8Kkkcua8btKW5DMfw/Dj/vzArZMQb5gTf1/r/v40y4zd2VkU2BzC9vC0ZOtmDcfO3u51VndKQeORF8gGb8cv51YqU5bIqlWhFXbIJxwk0OjDgRp7unp+PLTHtJ4pFdXKOD3ZF0Pnfp6cDz6VKxWw401Z2PtCj8L/GoLvEP2j+81bIYCb6zSPOqcq04u0Itvw0OlbsfKjG9osWVR9AJRYI33xf6M+fh9OFPscgYAgggi4INwQeBB5ivnXEShhYobeZyfnTHuPvHiIcTBCubsGdYjGWYqoc2GUN4SCb93zrlbA5E3GV7dzO0OUlUkoyja7tun+DtVFeCva849YKKKKAKKKKAKKKKAKKKKAKKKKAKKKKADXKNuzJJipiuZl7Q5ZF1NwAHAHEqGUgGx4eVy7b87SeHCnISpkZYs40yB75mB5HKCAeRN+Vc3i07oAFu6B05AW52Fz+6OtdQNzJ1l9jZkt7mX3kVK2awFwZYrE35Mfi1zW3C4wjgSPInrewOttTe5+7epK4wkWzNrbmbm2g0J49VPH04AWcG044VLKGnkC2QHuIt+6ACRw1A0zHXSwJqVufsK7tjZGLO+YILWABYln9WPDothVBGDM6xqdXbKCNbXFifVUzE+i8wa6TBCEUKosFAUDoALAe6uA2UUUUAUUUUBUb2bNafCSxx+Oyunm0TrIoPkSoHtpal3ej2t2eL7Roj2fYyx2DWZTcjU6EXPI3BU6U+EUr7Oi7Dak0S+DEQ/pNujq4jf3lrn2dKHTnu9G7MmGnSJmLRSMojkYXuCygh7Wuwvra1xqOdtspBQFnm0OUZHIIsxjGoZVuWUm9j1Nq6NvzArYGYsAciiRT9lkIKsDyI/rXF8VOywspDEPkIIBPBiWBtw8RrdhoXg5dh5uLqqM4wfEbcTvI3DNEmn1n7Rv4Y+dQpHll4du/3VWFfe5BNTNibvTaZYJBrzTJp6vlFNuF3clI7yhePGS3HyjBvbh4h76h/Ja2Rd/Fi92c3xGwpOJSNfvM0h/IfGqrG4Z0Bu5AAPhAQaDy1+NdmG5it43tzsigfzPmP4VNwm6WFjOYQqzfaf6Q+oL3t7LVF4mq+P20EcFRWuW/jr7nGtnbHlkQNDBJJoLsiE3JH2uHxpv3I3PnGJWbERNGkffQErdn4C4vcWBJ4cQNa6aFFFX1cfUnFwSSRmo8mUqc1Ntto9oqnx280aMY0DTSDikYvl+83hX2mo3zgnPCBAOjS6/yqR8axqnJnoupFEGbZG0BNK6YmNUkkDhSScioHRUAdWADDsi2XLqG63OMeydphs5xEd7r3b3GUFiRYxgcWtwBIAGYWr3bMgxIjE0Zj7OQSCQKswWwIuBxXiDe31ajwbnzFRJHjnZiviBbvkBst2zE6XtrewJ04Wi4uO5JST2LzdMYkQn9MzdqXubsh0yp4ezAAF76dbngRV3mpMi3FxAu36a4dls9u0sbMGUX7XMQuoBvm142uDMwu6c6So5xszqshdkOaz3a9vHYaALa2WxOl6idGiiiigCiioe0NrwwAGaRIwTYF2C3PlfjRK5xu25MrF3A1JA9aSNsfKZh83ZwTxDrK57q+gAux9Phxqlk3p2eTefGrM37TPb2Iotb1vVypP6tCp1Vw1OknacV7don8S/1qQkgIuCD5g3rl/wA8dlAaSQn0iY//AB1iu++zlN0kdT1jjnX8FtUuaXaR559h0raOz0njaN75W6GxBGoIPIg2IpGxvyfTL/dskq2Ntezb0y5WT3ZR5Vu2N8qWGaVIWkds5yq7ROhvxs11sfUW9Ke0cEAg3B1BHO9Uyi47l0ZKWxzX5rYvnDIeXjw/+oVIh3SxLGxjyjmZJFsfURAk10SiuXJFHsHdlcOc7HPJbKDbKqD7KLyHn+HCryitGLxWQXtcngo58B7BqNai2krsG+9RJtqRr9a56KCx9LLfWq3FXfxOW1AKR6KNRoWPE8ePurKTB5bEqgFsoW+Y/u5hYnyrNKtJ9VfPneQcnwN8227cIn8r5R+d/hWs7eP2F9si/hxB8q0sikXJCAW+qeFxf9i3sNJ2N27JHNMMuGkVJ4YVATK7CdTKCWd8oYKLHS3kOFU56rej9jnSHZd4D+rB8g6k/wBL+V6ibPb/AIhsVMr53QRRgKWWOMEta63LMzG5NhwUAaXNNu/vVDipOziWQDJ2gJUWPcidl7guLdqtjqDY8O6WYYkzAKCoFte0Vb2PDLrcnzNdU6q3fsLyRaLLHKCLqwIsynodCCp/OoGB3TwkNjHBGCOBIzEeha5HsrzFQA6FSCNVZGJy252PhHwrPC45ly5jmVlzX4FbWvf7S68Rw860RrtdFjRvVFpavaBRV5YFFFFAFLW3tpNI5w8TZFUXnlHFQeCKeTEXJPIC/S7DiJcqsx4KC3uF651tDEFcHcnv4lruf+pd2/8A5qE91W01vJlVWVtClx+0WKkRs8UTEhEj0OUcWNu8ztxJJPHyqEu051Nlklaxt/ePre1r626jhRJh+2lYHwxgL7eJrRJiVWNiuREVst2AZTpYKoVtCDa97c6X4sptfYsDtnFrqWlH7ytx0+stMW6+25lyu5zdozDJZRfIP2QBmJDi/UAc9E2ORu4QsZz6rZZFvwGvdsDmI0J4a1aYrGdmEVDrHYr5lCDf2nj61JyT2IwUo9Z3Ov4ecOoZTcMLg+tbKXd0NprKr5PDpIo+z2l8y+x1b30xVVJWdjXF3VwoooqJIK5n8qGJVsZgo9CR2uYHXxBLafu10tjauMb5TZpsLOeMuKlH7qqFUe8MfbWrCr+xP5qZMY/6mvmhc4DCx/YT+Ff6Uy7PhjHBE/hX+lKeBxPCrrDY21b61Ns83DVVYaJZly6ACqLHyVi20NKrsVi6ppUrM01ayaFzbrf8bs8//tAe+1dI2ViuzcIfA57v7Lcbejfj61y7bc18VgT0xcfxIp/2ojNE6o2RyO49r5W4q1rjUHWuV43nZjDT6CaGfB7TjlMgjYMYnMT2+qwVWK+oDD/YrTtHb+Hg/vpoo/JnUH3Xua5dud8n87u6YiXEJBIomVoJLLK17MJDa4ex5jWx4087O+TXAQkEYdXb7UhMhPsYkfCs06dKErZm/A9JNsiYj5VsHfLAJsU32YYmPxa1TNn41sRaSWN4c4y9k+jJYmyueRbxe0DjTFBhUQZUVUHRQFHuFQcfCUzuBowGbS/DQMRz06aiwrHicjisq277/g40wnuqhD3riyhdD5Gw5Djf4Vjh7C+mV+ebS3oCDZela4Gyk5BmFhYqQdDqT+1r5X0rbLKvEyWbgAQVJ8suhI/3cVlT4/PuCl2nvnFG8sMz5MjKubIzhrxCYnuXIUAi5IAtesMPvlhJCM7rG7zNGBJEQWaFxCHuRouZgoYnnbQggb8Tu7BNJI0sCZpBlJMjgNeIxHw6D6M25H2616N04e0zmOMOJGlHfl4yOJHFswGXtFDZbWvrbU3sUlvr6ndCFh98cCrZklRc8QYP2Dp3FWQqC5UWULC5APHKbcql4DemHETLBEzueyaQOI3ULkfs2Qm1w9+RFuHUVgd08N3QYYjGqCEXeSxVI5I1BuTcBJZF1+0TyBG7C7JhiZHVchRWTte0ke6uwZs2Z7tqLguLC2lczROaFn2h8AjytzYcgfrWHeN9dOt+lYvGqAsCHH1h0A6W4EdOJ9aC4BBXM/G5OgOlz3iBfh51rZO0cqCCbENk8KdLn6zcbfkKrb82cJ+yj9Eut7XAPUAkCpla4YgqhRoALD2VsrZBWikyaCiiipHSLtOMtDIo4lGA9qmuWbRxWYYdeQQn3CNfzNdcNcq3g2OkeJZZJMmViY1zBbxvZvrIQe8GFx9m3rdCSUWmZ6sW5JoqMM30Jt45pHtpewBtc+WnO3OvJsESCMyFb5tUa1xwJtIB4gdfy1qXBDGo7rHS4BzI1gSSbeGxueNuVYYkjKRfXugd0AclA0kNhy0HAkdLQOqyImGHfMh1IsiWv3idFFszAkA6WP1vKt+J3elJD5o83PVu6DxXQa24+ZFbdnFQc3HL3UJ/nb1JJF/I9alti8xtf1J4ADUk+QGtb6OFzRzSPMr4xRllj4DJ8n+BEbSBSSMiEk8yzPy4DReA+PGnaqPdPZxjhzMCGkOax4qoAWMHzyjMRyLGrysNVpzdj1qSagk9woooqssNWK8DfdP4GuJ73v8AR4DymPxSu4MK4T8psfZIIiDdJzlIJBAsxBHqCK2YVpX7rMxYtNpLtuvujdhcWRVrBj65vDg2ZcwmkIPA3PLr3tLc+mnWtn9mdZJOfEnl1108+lxxr15VM30+p87ClzWmf0Z0lsfUPE7QpEGx1+259p626+z18tawbY0Y4k/xW6jn7vYeVjXE2vp9f0Tk1LTP6fsvdpYn6bCt0xUR/mrpE+KriRKYeRJE77KwcXsy6dRbrr1HrauobP2usyLKvhsXI5jL4lPmCLf/AHWefTm2zVSTp01FO+vZbc6Huuf+GX70gHoJXAq2qBsPCmPDxo3iCDN95u83xJrZidqxR/3kiJ6sBXkS1k7H0C0SuS68NQYdvQPok0bHoHFK+2d+2WSXCQxk4jtBFCdMpzgHMb8CL8OHDzqqclDrGnD4epiZZaettX3Lt8DftXaRbGx4bBqO0U5sQ/eyxoeIOUi7HQ26266XU2Hl+ysg4WuOBtyZfLqa17rburhIst88jnPLIeLseJudbC5t7TxJq6qlUbq70v2DE81my0tlpftfb+O4XJ0cMR2TAfduPchPlyrQI35Zl0OnYjn0ubimqiq3hb8TJkFeOOS47jtbn2eUjlpyHvtU0YaZjouUdXK39ls5Hvq6vWLTKOJA9SKlHCpcWdy24lcux8xBldntwW5A/G5+HCqTa+5brKcTs+UwTnVkNzFLbky65fw8hxptV78Kyq6NOMdkclTjJainsjfoGQYfGp+i4jhZvBJ5o/DXpf0JpkOOTtBFmHaFC4XnlUhSfS5AqLt7YsWJiZJohKLEgaAg2+q2mU+d/WuX7I2JjsJjY3OUuUZFRpe0KR2sMxA8Kkr6nQDWppNuyKZTnTaTV12/k6xjdpRwjNK6oPM293Wqxd8IS2VBK5AucsbnQ8DwvbzqihaFXLSSB5eBlfrzCE9xLcMqm453qJtXZ7hGlzLJYFgTca8rXDKCTbVOz9a0ZIpEucbdkOUG8ULEDMUJ4CRWS/pmABrPbGxo8TGUkHmrc1PUVyiLeudHaA3lcnKsdg9zbw2u7HW3FxpTFsrHYsHLN2CRE97Cj6SRlAuyqC9kuNbXPoOdcWnaVNlk09Y1Ehc2vsxIZuxzQyNrYLlJ0BOv2TpwNjUVsBf/AAr+in8qvt1Nw5C8WPXLAe37RcMQbCEmxGbiGKk2B0OnC9dHk2LAxu0MRPUoh/KtsMe7dOKZ4ceTHO8oycexb6HJIMK7EKBY8Atrt7EW7H3U6bubmkEPOLDQiM2JYjUGS1wADqEBOoBJPAN2HwaRiyKqDoqhfwrdUa2NnUWVaI3YXk2lQebd9rPAK9oorCekFFFFAFck+XrCqEw8g8TSMreYCEg+tdbqh3t3Ng2jGsc+cZGzIyGzKSLHiCCCOoqcJZXchOOZWPmKNteH4/1qzwuJZRZSQONgT/Wuq7S+QzDqt4HlYjirsuvoQopWn3GERytG9xyub+7jXqYeWfqtHi41c31otruVyAhS3983x/NqqMdL3jrmAOhOunxpjXdyMadk3tz1uXddPrRKo6uSPcCbn2CvQndrWy8zx6M4qXRUn5IQZ39PcKbPku2mBjFglP0UhLt5GFTIL9FOUX65VFPGw/kzSTVoVVObumpHSONtR95x6A1c47d/DRzJh4IIo1RM8rKihmF7IjPbMQxFzc6hSDxryKk05ZUz6SjTagpSVu5kufaMuK1Vmhg+rbR5R1v9RTy5ny4nyDZsSeFFv9oi7H1Zrk++sjP3j94J7l7Rz7tPZQMWoXM5VRoSWIAGbUC58iPfVV7aIukpbs2PAraMqn1AP4iqafc7DtIZcpJLZipZgp4ad2xXhxvVnh9pRyC6OrcCbEEqCbAkcta8fFWF+gzH9xssg9lRlGMusrltCpWotulJxb00dvIZdm4pXUZbjKApUm5X1J4+vOplK/6R2TCXkuj+aE6+0eIe3rTFJiVWwJ1IJA65dSB1NuVUzjl2J05Oa7zdULau1UgTO9+iqNSxPAKBxNZR49WbKD9QSA8mVuY9D+I61ybaW20xu0G7e7QoZEijuQpMZC3a3EkZjb2cOPYRzOx2q8iuyw2tt0RyNJJMsPaNneGOUZmUAXR7cJfrKRx7yX8NrbZyYOcXiMU3MnN2hHrmJYe2qfHYuGNMsUccY6Iqr/lFKcoOcSISkim6uuhH9RXpwwdRxbX2PFq8o0lNRf3/AEdTTZ6Kbx3jPVGK/AGx91WeD2uyd2Y5l/WAWI++Bpb9oe0c6Ut1d7BifopbLOo1A4SAfWX8x7tL2Y6xyV9JG+MmtUMbOLX5caTsD9L2k76mYm1+UYJVF9LXb96rHC4oqksP/KdovQCzL7CQR5Hyqm2ViwIoxyCKP5RXKcGrkqtRWRjtDYSFGZW7NgviY5lUDiWzd6wHIMKVRgYBOgjxDYhlJMlhZBl0BBU2JvbQ5+txzeZVSQZXVWFwbMARccNDpS5tnEAzyEWtFGE06nvEeneA9lZsW8tN/YvwnSqL7lRu7seXEzTSh+yjLNGXSxZxaxRSw7q2Optz58nLZ278EBzIgz85Gu7n99tR7LCoG5zgYUE/WeRv5iv/AG1Zz42raFLoLQpxFXpu7LfYOJs7xcv7xPIMbOPQNY/vVeUnbvz3xS/9OS/sMZrLD/KRAYO2aOVCVLohXWQZO0urDunS448VIrlaOWRZRlmgmN9FLOH3+w7SGPv8cqnKSWOUM3dAzDKM178Mh8rswqouCiiigCiiigIe2MY0UEssaGR0jZ1jF7uVUkLprr5Amlsb8uoCnDvM1rh41dUe8hQMBIuYLaxvrroLizV5jcZtJJZHjRHiExVIyveZFiZrgi1gWGW9ybldAL39k3h2gLlcFe2bTMQTZSVsb2NmGW/1uItcUBivyi94q2FmBUAuOJUNIYwSAPDYXv7POtbb5s4KyYF2N3suhFlNkBzroSLE24ZlOoOlpLtjEdgsiYYmYsqSpYi30ZcEE2JW5VLnwlmv4TUTa209oLFDJDCC7BzLENcuQiVVux8TRo8X3pVPAUBB2ziEgneM4LOiqrhkD2KuLAXHdz51kFv+nwzXqVuviZGxDKMHHFEoYGQLkYG5C6sbtcDUAWF75uVeptjaKWU4YS99VZ/De7ShmAUWy2RNeXaAnQVjhN4NoWQSYO5vErNqCQyXka3hHe89NQbm15Zm+JyyHGk1sR/xWJJ/WBfYiLb/ADGmPYWMllgV54+ykN8ydLMQCL62IsdbHXgKU94UMWKfpIFkHuyN8QPfV2HV5NdxmxUssLm1dWI/5rg/+bHp8SBULbex3xGHyKVDZkfvXtdU7NluAbdaxTEi9+osfOxuD6ipJx+h15H8KvdFlX8tNK3z4yj3S3edM0zFcskbRgC9xd0BJuBYDs7+0dKvsU4ysesc7W/6rDIPbaoGx8ZaBB97/O1Zz4m/vBPnl8I9Ada5Ci2kSeKUJa8H+ixxOIuMp5jKfbpWqTHMOyYEm8eDn9HMq4d/442I/dqrfGcSNbC/qRwHtNh7aajsMRrGWuRGImk5lv0dfookHTtCX8z66RxMMqSNPJNZOcpS299b2KXaG0DFHdfqS43DD7uVpUHsKqPZSbvhsjspEkj0V1Vb/ZkiUKD7VA9e9T3iNjNIvZEd9I8RiJbcBLic2RAedgX9gXrVJilXEQmNuDAEH7J4g+w/mKjRg5Qdt0y3lOtGNWPY07+cn7p38BV2DhpcQx7hky+JBYWtx+uGt7ak4bDiUOuUrMBYQpC75Tc6FrsWFra8eN6w2BKYpmjljDgd11I1HR1NieHG3Eegq32vsA4dxioxGIXILWzER5gLHQqGRuvK/S1aliHWeVuz/wBPFeEjQWeKUlx8H4dhR4XZIuEZmhxQdci2Asb6M8gJC/dFvLWwp72PtssWgnAXEReIcA45SL5HS45X91VtHBxYiL6ItM1jdYkCRr6lQB72NV1nkhzACPEYQFs97llAJswAsbgEG54j9o1yvdpVPJksPaLdLt1i+Hh4jkuK+miP/MVfZJ9GR/MKpcQhgkaE/UNh5qdUPut7qy3dxv6Q8BAteVbjoY7yN7O58RTbvPu4MQmZNJVHdP2h9k/ka4qkac0ns0SnTnUotx3T+IUhtAAXJ0AufQaml98Qf0d5G4yMWPtJb87VhtoyRq0bgqzEJY+fH4XrDbj5YEXyvXn8rNKUYLxNfI+aUJzkrcNS62HicuGiH7N/4iW/Ots2N86o8NiTkRR9lQB7AKutibEknew0se8x1WPzbkX6J6FrDj7ipxo005dh4CrTxNVxpriMu5mFOaSU8FXsx5k2eT3ARj1DDlVfhd8YJEi7XBgsSYowipIiCyrkD2sF78anLp3xwswV2wOCWKNY00CiwvqepJPMk3JPMk0qR7x49RlbDNIwN86oyBl/SDGVCkkAmNc1y31wbFRevFqTzycj6anDJFRXAgpvdAY//BR5wpdEtFY9kkbpxFwbMLAAlQAdBrVhivlIRUfLBLmWws2VRmZC9i1zppYEA5joL1rO+WLbupgyHCo7A9qbBnsQfoxluoNuY45SATUld68UT/4CWwJ4lgbZlUAXSxbvZuOW19bhgKyY2A17UHYuNeWFZJIzE7XuhvpYkDxKDqADqOdTqAKKKKATsVg9pLPNJE6sjE9mjMCFHcy6HQag8LaF73OSvJhtUsWHZCwkUKMhDd6Eq+pvmyiawJGpW/E2cbUWoBZeHHPFIjMEkAkdGSyqW1XDpfW63Gdr9VGutVi7H2owAeYC8mrB+CZ4n4LlJNmmTQg2RNdaebUWoBVn2TjXEAWYx5GnaRgcxYdqpw41OpMYIN7gXOhNraMLFtUKiM0JsqqXOUnxDOx11YC1uRs19bU42otQFLu6cYc/6Z2Y0TII+tjn1vqPDxHHNa4tWW8+xP0iPu6SJqh69VPkf6Vc2oqUZOLzIjOCnFxlszj7YhkYqwKsDYg8q9fH6H0P4V0Tbu68WJ1Pdfk4/Mc6TMfuFOt8gzixtlKn00YqfhXs08VRmuloz5utgcTSl/X0l6lThMXZAOhb/Ma9bGEmw1J0AHOpuH3KxJJvG41P6sDibd4v+VMeydwspvMQBzRCSW8mksCB5KB6mixFGnTWt3ZHZYPE1a0uEbvXuuRN0NiGRxI3gja5PJ3XwqDzVDqT9oAfVNPuWsYYVQBVAUAWAAsABwAA4Cs68mrUdSWZnv0aUaMFCJrigC3sLXOY+ZPM+4e6ud7zbMOGlJA+icllPQnUr7D8DXSKj47BJKhRxmU8R+Y6GpUK3NSvw4kMVQ5+Fr68Gcfxbd5Zl8S6N+0v9R/vgKYdm7UjVcyqrKw7ym11vxyk6WPNTYa3BF9fNs7jSxktDd095HqBr7r+ylWfZcik2PZnmLqB/CxFq21qMK3TpNeGx5mHxFbDvm68Hbg0r+xYSbfGHLrCJFRvDHePu9RnOfu8wMunC540uYraGdiNAW0KjMzNwNje5OoGgAGnCrDDbsSTGxcvfiI1zE/wXA9pFPG7XydLHrIgReaXBd/KRhoq/sKTfmbaVnmppf2S8t/Y30nBtc3Dzatbwvr6GfyZ7DZI+3kFs2bsx5ORmb25VUH9knUEU9ViiACwFuVqyrLJ3ZsSsV+1NhQ4gATRq+XVTwK+jDUUv7V+TSGa30kqAC1hlP4inCiq5QjLVompNaIXMHuNAnEu3lcID69mASPIk1f4fDqihEUKo0CgAAegHCtlFWSnKXWZVGEYK0VY8NI8DbXWMoVjdirASnJe4gjKHKGAB7QuDxBK8lNPNeWqJMUnxu1BmtBEQAMjaZm1HFO1sDYgHvWGViL6Ay9lzY79IHbpGIWU3ykdxlebKAC1yCgju3UrZR3rMVqLUB7RRRQBRRRQBRRRQBRRRQBRRRQBRRRQC5trZ+LacyYdwFEVow0jKqSAS3LxBSJg2aLiRl7MkdDEi2RjyuIzzDNJA6RWdgEkMcaq1gLJZlc3Xrccav8AbmzP0jDyQE5RIuUnXgSL2IIINuYpbi3LxAsrY12UMjZe8lys4lYnIw1YZtercLACgPf7G2jEWEWJEikadobkHMG7udXK2BZe8WuAL661Kw2G2kJULywtHnJkAUXy5vCvdHdyjre54kVoj3VxgUA7QkY3PeKkaELyDWJzCQa6WkHNAas9gbBkw7yFpmlR7FVa90IvmOYnvFtCSdbjpoALyiiigCiiigKvePFSxw5oFJbOgYhDIUQsA7iNdXIHIfG1qoJNv49mVRhSoEkau5RjmVgM7BbkIBqfE1uB1GrnRQCdjNrbRSWRlgWSFZiiJlYOyLGz5gRfQkAZiOJA5k1nJvVjACRgHNs2l2v4SwtdNbMMpPPiuYEXbqKAi7MxLyRI8idm7KCya90nlqAfeBUqiigCiioMm2YgSpbVTY6NofUC3HT1IHE0BOoqDHtuFjYOCbE214LfMeHKxHqpHEGvf7ahtftUtqfENbXvYcTwPCgJtFQW23CFzdoLEkaXJ046AXrxduQEXEqWvbjbnbnQE+isIZgwupBHUG40Nj8azoAooooAooooAooooAooooAooooAooooAooooAooooAooooAooooAooooAooooAooooAqK+zImJYxoSTcmwuTYrr10JHtNFFACbMiBuI0B15DmLH4fieteHZsRNzGl+N8o5318uNFFAeps6JdRGgPC4A5Viuy4gNIkGlvCvD3UUUBIhhVBZQANTYeZufjWyiigCiiigCiiigP//Z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2" descr="data:image/jpeg;base64,/9j/4AAQSkZJRgABAQAAAQABAAD/2wCEAAkGBhASEBEUERQSEBIVFBgVFhUSFxYSGBIYFBUVFRgWFRcYHCYeGRojGRIYIDAsIycpLCwsFR4xNTAqQSYrLCkBCQoKDQwOFAwPFCkYFBgpKSkpKSkpKSkpKSkpKSkpKSkpKSkpKSkpKSkpKSkpKSkpKSkpKSkpKSkpKSkpKSkpKf/AABEIAM4A9QMBIgACEQEDEQH/xAAcAAEAAwADAQEAAAAAAAAAAAAABgcIAwQFAgH/xABNEAABAwICBAYLDgYBAwUAAAABAAIDBBEFEgYHITETQVFhkZMUFyJCU1RxgZKh0xUYMjVyc3SCorGys9HSCBYjM1JigyVjwTRDwsPx/8QAFgEBAQEAAAAAAAAAAAAAAAAAAAEC/8QAFhEBAQEAAAAAAAAAAAAAAAAAAAER/9oADAMBAAIRAxEAPwC8UREBERAREQEREBERAREQEREBERAREQEREBERAREQEREBERAREQEREBERAREQEREBERAREQEUM0t1rUFCXMzGpnGzgoiDlPJI/wCC3ybTzKpNINcOJ1Nwx4pI/wDGDY7zyHur/Jy+RBoSuxSCEZppY4W8sj2sHS4hR6q1p4PGSDVxut4MPl9bGkLM88znuLnuc9x3ueS5x8pO1fCLjSPbkwbxh3Uz/sXZptauDvIAq4238I2SLpL2gLMqIY13QYtTzi8EsUw5YntkH2SV21juKQtcHNJa4bnNJaR5CNoUxwDW5ilMQDL2VGO8qO7Pmk+GD5SRzIY0miguiWt6hrC1kh7EnOwMlIyuPIyTYCeY5SeIFTpEEREBERAREQEREBERAREQEREBERAREQEREHBXV8UMb5JntjjYLuc42DRzlUTp7rhmqi6GiLqen3F/wZZh5d8beYbTxkfBUz1h6EYviUmVstLFSsN2Rl8t3Hwklo7F3INzekmHdoPEfDUnpy+yRVaIrL7QeI+GpPTl9knaDxHw1J6cvskFaIrL7QeI+GpPTl9knaDxHw1J6cvskFaIrL7QeI+GpPTl9knaDxHw1J6cvskFaIrL7QeI+GpPTl9knaDxHw1J6cvskFaKwNAtbdRRFsVSXVFLu27ZIR/oT8Jo/wAT5iNx7faDxHw1J6cvsk7QeI+GpPTl9kgvHDMUhqImTQPbLE8Xa5vHzcoIOwg7QQu0qv0A0BxfDZr8NSyU7yOFizy7eLOy8dg8esbDxEWgiCIiAiIgIiICIiAiIgIiICIoprB08jw2nvYSVElxFGeMje99u8bceUkAb7gPV0h0ppKGPPVStjBvlb8J7yOJjBtP3C+2yqvG9f8AISRR07Wt4n1BLiefIwgD0iqvxfGJ6qZ01Q90sjt7ncQ4g0bmtHEBsXTRcTiXXPjBNxLG3mbFHYekCfWvjtyYx4dvUxftUKRFTXtyYx4dvUxftTtyYx4dnUxftUKRBNe3JjHh2dTF+1O3JjHh2dTF+1QpEE17cmMeHZ1MX7U7cmMeHZ1MX7VCkQTXtyYx4dnUxftTtyYx4dnUxftUKRBNe3JjHh2dTF+1O3JjHh2dTF+1fOgurCpxG0hPY9Ne3CuFy+28RN77kudg57EK58E1W4XTAWp2TPHf1FpnHns4ZW/VARFM9ufF/GI+qh/anbnxfxiPqof2rQ7cIpwLCGIDkDGj/wAL99y4PBReg39EGd+3Pi/jEfVQ/tTtzYv4wzqof2rRHuXB4KL0G/onuXB4KL0G/ogzuNc+L+MR9VD+1evhevnEGEcPHBUN47B0Lj9YEt+yrxOFQHfFF6Df0Xh4xq2wupBz00bHHv4RwLhz3Za/nug6eiWtSgri1gcaec7BFLYZjyRvHcv8mw8ymSzzp3qknoQ6aBxqaYbXG1pIRyvA2Fv+w3cYG9SXVRrSe97KOtfmc7uYZnHaTxRSE7ydzTvO47bILhRfErnBri0BzrGwJygm2wE2NtvMVHX6VzNgqpXU4tAXMyslDnSSNc0ZW3YAAc+89CIkqLw2aWROmpImNc7smMyB2wCMZHPYHjfd2R4/43L3EBERAREQfE0rWtc5xDWtBJJ2AAC5J8yytpjpM+vrJZ3Xyk5Y2nvI2k5G+WxuedxV+62MSMOEVZBsXtbEP+V7WO+wXLNCLHbwnCZqmZkMDeElffK27W3ytLjtcQNzSd/EpH2pcZ8Ud1kHtF4mjGKdjVtLNuEczHO+TmAf9kuWswgyLi+ETUszoahhjlbbM0lrrZmhw2tJB2Eca9fCdXeJ1MLJoKcyRPvldnibfK4tOxzwd7TxKR696LJiTJBukp2k85Y57T6squjRDDex6CkitYsgjDvlZQXfaJQZvxzQXEKOMS1MBijLgwOL43d0QSBZjidzSulgWjtTWSGOljMz2tLyAWts0ENvdxA3uHStDa2MO4bCKsAXMbWyjm4Jwc77Id0qDfw+UP8AUrZTxNjjH1i9zvwtQQ/tS4z4o7rIPaLx8L0YqZ6wUbGgT53McCRlYY75y5zbizcp3X3bL7FqbFK5sME0rvgxRukPkY0uP3LM+g+lnYWIsqpQXtOcS5fhWl2uc2+8h1jz2I40E8f/AA9u4PZWAy23GGzCeS+e4HPbzKqsWwqWmnkgmGWSN2Vw3jlBB4wQQRzELRb9bWDiPP2S07L5QyTP5MuW91QWmOkHZtdUVIbkbI4ZWneGsa1jb247NBPOUHjKV6t9DfdGsDH3EEYzzEbLtvZrAeIuOzyBx4lFFoLUdhAiwzhbd1USvcTx5YyYmjyXY4/WKCwKeBjGNYxoYxoDWtaLBoAsAANwAUWl1r4O1zmuqgC0kEcHNsINiPgcoUtWQsU/vz/Oyfjcg0b228G8aHVzezTtt4N40Orm9ms0r8uhjS/bbwbxodXN7NelgOnNBWyGOlmErwwvLQyRtmgtaTdzQN7x0rK11ZeoP4ym+iP/ADoEMWZp9rIgwwMaWGeeQFzYwcgDQbZnusbC+wWBJseRR/RXXjFU1EcNRB2OZHBjHtfwjczjZoeC1pbcm19u/bbevnW/q8qq2SKppQJXtj4N8Vw1xAc5zXMLiAfhuBFxxWuobofqjxCSqhdURGmhZI173Pc3M4McHZWNaSbm1rmwF78xDQbmgix2hZ21s6ECgqmywDLTzklgGzgpBtcwcg25m+cd6tFKH62cJE+E1Oy7omidp5DEbu+xnHnRHLqz0qNfh8b3m80Z4KXnc0CzvrNLXeUnkXrzaPROiniJflmkMjiCLgktPcm27uBvuqj/AIf8RIqaqDvXxNl8hieGnpE3qV4IPGpdFYI5RI0yZhM+YXIIBkY9hYNmxg4V5A4i88tl7KIgIiICIiCvteR/6Sfn4vvKz0tCa8vio/Pxfe5Z7RY/CFqvQfFeycOo5Sbl0LQ75bBkf9ppWVVfeobFM9BLCTthmNhyNlAePtcIhXFriwPh6nCBbY+oMDjzSOid9zHqznOABJ2AC5PIF5uM4Vw0lG4i/AVHC9EE7B9qRq6OsPETBhVbINjhC5rflSf0x63hEe1iNGJoZYnfBkY5h8j2lp+9V/qJw8x4fK5ws59S+/8AxtZH+JrlYNDVCWKORu57GvHkc0OH3rpaOYUKeF0YFhw88nmlqJZB9l4QR3XFinA4TOBsdM5kI+u67vsMcqR1e4bFUYnSxTNEkT3ODmm4DrRSOG4g7wD5lP8A+ILFNtHTg7g+Zw6I2f8A2KE6q/jii+W/8mVFXf2q8H8Uj9KT9yz3pbRsir6yONoZGyokY1ovZrWvIA28wWsCsq6c/Gdf9Kl/MchHhrTOqj4novkP/NkWZlpnVR8T0XyH/myIVLVkLFP78/zsn43LXqyFin9+f52T8bkItT+HxgL6+4B7mDft45lcvAM/xb0BZPwbSSrpM/Ysz4M9s2S3dZb2vcHdmPSvT7ZOL+OT/Z/ag07wDP8AFvQF9NjaNwA8gsswdsnF/HJ/s/tV1aocZqKnDuEqJHTScNI3M+17DLYbBzoPA10aWVtHLSClmdCHskLg0MOYtcwD4TTynpUR0M1iYpNiFHFLVSPjfMxrmlsYDgTtBsy69j+IT+/Q/Ny/ijUE1f8AxrQfSGfeg1OF4+mPxdXfRZ/ynr2AvH0x+Lq76LP+U9EUpqLP/VT9Gk/HEtBrPmov41P0aT8cS0Gi0RERBERAREQV9ry+Kj8/F97lnpaT1v0BlwipsLmPJL5mPaXfZzLNiLBWXqGxTJXzQk2E0NwOV0Trj7L39CrRe5oNinY+JUct7ATNa4/6yf03fZeUVqpVzr1xDJhjY77Zp2NtyhgdIfWxvSrGVIfxA4leopIB3kT5T5ZHBo9UR6UZWNqwxDhsJonXuWx8EfLC4x/cwdKlKq3UDiWajqITvimzDmbKwf8Ayjd0qzamobGx73GzWNLnHkDRc+oIM363MU4fFqixu2LLCPqNu77bnrh1V/HFF8t/5MqjddWumlkld8KR7pD5XuLj6ypJqq+OKL5b/wAmVFabKyrpz8Z1/wBKl/MctUlZW05+M6/6VL+Y5CPDWmdVHxPRfId+bIszXWqdBcPMGG0UZ2ObAwuHI5zczh0uKFe6shYp/fn+dk/G5a9WQcUcOHn2j+7Jx/7uQiW6tdAI8TdUiSV8PBCMjIGuzcIZL3zcmT1qc+99pvGp/QjXn/w8kZ6/5MH3zK6EFT+99pvGp/QjU60M0TZh1NwDHulGdz8zwAe6ts2eRe8iIpP+IT+/Q/Ny/ijUE1f/ABrQfSGfep1/EIRw9D83L+KNQTV+4e6tBtH/AKhn3orVAXj6Y/F1d9Fn/KevYCiutDExBhNYSbF8fAt5zMeD2eZxPmRFTai/jU/RpPxxLQaorUDQl1bUy96yAM88sjSPVCVeqLREREEREBERBw1lKyWN8bxmY9rmOHK1wLSOgrKOkeBSUdVNTyfCjdYH/Np2teOYtIP/AOLWig2s/V2MRiEkNm1cQIYTsErd/BuPFtJIPESeIkorOSLkqaV8b3Mka6N7Tlc1wLXNI4iDuXGiu17rVHhpusf+q4Jp3vN3uc87ruJcekr4RBywVcjL5HvZffkc5t7ctjt3rkdic5BBlmIOwgyPIIPERddZEBfUcrmkFpLXDcWktI8hG1fKIO17rVHhpusf+q6z3kkkkknaSTck8pJ3r8XbwrCZqmVkMDHSyPNg1vrJO4NHGTsCD2NX+jBr6+GK14mnhJjxCNhBI+sbN+tzLUYUW1f6Dx4bTZLh88lnTSDviNzW8eRtzbyk8dlKUZF1DhFP4GL0G/ou2iDhp6OOO+RjGX35Wht7cthzrmREBERBw1FFFJbOxj7bszQ63kuFxx4XA0gtiiaRtBDGgjyGy7S6GLY/S0rc1RNHCP8AdwBPyW73HyAoO+qD106atqZ20sLs0NO4l7hufLYtNuUMFx5XO5Au5p7roMzXQYfmjjNw6d3cveOMRjewHlPdcw3rr6qNWbqiRlXVMy07SHRMcP77htDiPBjf/ts4r3KsLVJouaPD2mQZZpzwzwRYtBADGHyNAJ5C5ymyIiCIiAiIgIiICIiCM6XavaLEReZpZMBZs0dmvHIDss9vMQeayqTG9RuIxEmnMdWziykRP87XnL0OK0CiDLE2r/FWmxoqn6sZeOltwvj+RsT8Sq+pk/RaqsvyyLrK38jYn4lV9TJ+ifyNifiVX1Mn6K/tPtKqvD4hNFTMqYR/cdnLHRHiJAYbsPLxHfvUA98HL4lH1zvZoIB/I2J+JVfUyfon8jYn4lV9TJ+in/vhJfEo+ud7NPfCS+JR9c72aCAfyNifiVX1Mn6Llp9EcXjJMdLXRkixLI5WEjkOUC6nXvhJfEo+ud7NPfCS+JR9c72aCGe4GO+CxLoqE9wMd8FiXRUKZ++El8Sj653s098JL4lH1zvZoIZ7gY74LEuioT3Ax3wWJdFQpn74SXxKPrnezT3wkviUfXO9mghnuBjvgsS6KhPcDHfBYl0VCmfvhJfEo+ud7NPfCS+JR9c72aCGe4GO+CxLoqE9wMd8FiXRUKwsE10VlXOyCnoI3yO/7zgGgb3OPB7GjjP6gK2YwbDNbNYXtuvx2vxIMyfy9jp2cDiW3l4e3rNl3MO1RYvO67oRCDvfUPaOkNLnnoWkbL9Q1W2iWpOkpi2Sqd2ZKNoaRlhafkG5f9bZzKyAF+oiCIiAiIgIiICIiAiIgIi+X3sbWvbZfdfiug/XPABJIAG0k7LAcZUJxLXDhcNQyHhDLd1nyxDNFFzudfutv+N7KuNP49IZ+yDVRyNpoT3TYNkBbxPG3NKLbSTfLxhqjs+H0dRJQUuHiQyS5eGlmHd8JI7LlsO5DGNBd3O/NtJtsK021zJGXGWSN7d4s5r2uHQQQfPdUxrC1NOYXT4c0vZtL6cbXM54f8m/67xxX3C46Wnjp4WMbZkUUYaLmwaxjbC5PEAF08A0opK1hfSytlA3gXDm/KYbOb5xtRGTnAgkHYRsIOyxHEUWmNL9WVDiF3uaYZ7f3orAnk4Ru5/n28hCp7SPU/iVKSWM7LiHfwbXW/2i+F6ObyoqEIvqSMtcWuBa4b2uBBHlB2hfKKIiICIvYwPQ+urCOxoJJG/52yRj/kdZvrug8dSDRHQerxGTLA20YNnzPuI4+a/fO5ht5bDarM0V1ERsIfiEnDHfwMRLWfXfsc7zBvnVoRxwU8Qa0RwQsFgBljYweoBE15Oh2hVNh0OSEZnutwkrvhykcvI0bbAbBfjNyfF081lNpHCmpGiprnkNbGAXiMu3Zw3aXHiaNvGbDfKMTD6illFJO2OR7CI5mZZA13Lxjm5r3WdcKxurwuoqmOijFa7+nw0/dPgc43c9rnHKQ4Ovc7DsJJFwQ0jhdW+SJhla2ObK3hY2uD+CeWhxYSPL0ELtqnIMUiwGN+aR2IYpVZXyMD3OY0naC47SSc5sbZnX2WCtvD6l0kUb3MfE57GuMb7ZmEi+V1tlxuRHYREQEREBERAREQEREBERAREQCqp0A1b1FNi1TPUtZlYHOhfGA1j3TudcsaPgZWBwy8Wcb9hVrIgrDXfphwFOKON1pZxeS3eQg2IPyyLeRr16uqPQ/sKiEkjbVFRZ77jaxn/tx81gcx53kcSj+sTVVVTVL62kk4eQua4wy5bjJbKIyRkc0W+C4ec3Xu6utPqqsklpqumdDPC273gFjd9gHsdtY47SLXByk7EVL8cxmKkp5Z5riONuZ2UXJ2gAAcZJIHnXBo7pPS10RlpXmRgdlddrmFrrA5SHAbbOHSoBr8xzJSwUwNjNJnf8iGxF/K9zT9QqVascD7FwumYRZ728M/lzS91Y84aWt+qiPcxLA6aoFqiGGcf91jX28hI2KMVup3B5N0BiPLFJI31Zi31L2tNcVdTYdVzMOV7IXljhbuXkZWHbs+EQozqd0jra2nqJKuXhssojYS1jSLMDnXyNF/ht38iDidqIwsnY6qHMJG/+WErnp9SGEtPdNnk+VK4fgyrt60dN5MNpo3Q5DPLJlaJAXANaMz3WBF+9G/v10tVusKavdUw1QYyoiIcAxpZdnwHAtJJu142/LHIipDhmgOGU5BipIA4bnObwjh5HSXPrXrYhiUNPGZJ5GQxttdzyGtF9gFzxncq+14VtXDTU8lPNLCzhHRyiJxYXZ25mEkbdnBuGw98oVR6yDVYdUUGIEl7oiYKh3fPZ3cbZjzuYBn4+PjJC9MKxeGphbNA8SxOuA4XAOVxad4B3tKpDCoZdIsRnFTO+KCJpfHEyxytzhjQ1pu3NY3c4gm+zjFpNqBxfPS1NOd8Ugkbf/GYbvSjcfrKP6QaLYhhGJGroInzQOc5zcjXSANkN3wysbtDb7ju2N23CCc6OYNhuBNcyWrAkndf+q7LmAcQ3LEDbZexdbaeQWA+9Z2rxuIQ8JCA2rjach2DhW7+CefuJ3E8hKh0Gj+KY3WwT1sPYdNFbY5rmFzQ4OLWNd3Ti4ixJsAN3IbqRFfaudVkdEGz1OWarI2d82n2WszldbYXeYW2k2CiICIiAiIgIiICIiAiIgIiICIiAiIgL8DRe9tu6/kvb7z0r9RBW2snVZPiM4niqGNc2MRiKVpDQAXG4e25Fy496Vw6LV2kkNXBT1kTZoHOs6YhrsjWgknhIiLHZYZ27SQrPRBBNdVbweESt45ZIo/tiQ+qMr51J0WTCY3eFllf0P4MeqJTeroopW5ZWMlbvyyNDx0OFuNKSjjiYGRMZExu5jGhjW3JJsBsG0k+dBROtfGuyMZjiax9QylyNMUdyZHXEsrRYHe3K07DbIV5sOk8lNjba19PLRMlkzSRSB21klmyuBc1uYZrv3bwFeNBoRQQ1LqqOG1Q4vcZC+R5JkJLzZziBe54l2ca0Xo6ssNVDHOWXy5xfLmy36co6EV5esjCuysKq2ts4iPhWcdzFaQW8oaR9ZVvq/wBEocVwp8MzXRywSu4CoDTsbKM+W52PZnzki/fbLE3V2U9OxjGsYA1jWhrWjcGtFgOgL7ARFW6sNW9fh9ZJLM6DgnMdEWsc5zn900teBlAA7njN7OOxWmiICIiAiIgIiICIiAiIgIiICIiAiIgIiICIiAiIgIiICIiAiIgIiICIiAiIgIiICIiAiIgIiICIiD//2Q=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1905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2" descr="data:image/jpeg;base64,/9j/4AAQSkZJRgABAQAAAQABAAD/2wCEAAkGBxIQEBIUEBASFhQWFhYXFRgUFxcUGxYVGBYaGBUYFRQYHCgiGBwlHhUUIjEiJSorLi4uFx8zODMsNygtLisBCgoKDQwNFAwMFSsZFBkrKysrKywsKysrNyssLCw3KywrKysrKysrKzcrKysrKysrKysrKywrKysrKysrKysrK//AABEIAJIA4AMBIgACEQEDEQH/xAAcAAEAAgIDAQAAAAAAAAAAAAAABQcGCAEDBAL/xABJEAABAwICBAcLCwIFBQEAAAABAAIDBBEFEgYHITETIkFRYXGBFBUWF1RzkZKhsbIjMjVCUlVygqLR4TM0Q5OzwfAkJTZTYgj/xAAWAQEBAQAAAAAAAAAAAAAAAAAAAQL/xAAWEQEBAQAAAAAAAAAAAAAAAAAAARH/2gAMAwEAAhEDEQA/ALxREQEREBERAREQEREBERAREQEREBERAREQEREBERAREQEREBERAREQEXy9wAuTYDnWLYvpflOSliMrvtG4aOrlPsQZWirl9fikm0zMjHM0D/ntXznxLyz9KCyEVc58R8s/SmfEfLP0oLGRV1nxHyz9K4zYj5Z+lBYyKuc+I+WfpQOxHyz9KCxkVdZsR8s/SuQcSJsKsk9DUFiIsKhwrFXb6xresf7BdveTFPvBnqlBmCLDu8mKfeDPVK47yYr94M9UoMyRYb3kxX7wZ6p/Zeum75w/1OCmby24rkGTrHcT0tihlMbW53A2N5I4gXbLtYZHDO4XANtgJte6k6LEmybCC13K12/s51hWNaOy8K/5OaRh4QxmLK5r+FmEzmVDC9t23BbbcQb3BCDO8OrmTxh8d7XIIcMpa5ps5rmncQQRZelReAUb42SOlAEksjpXNacwZmsA0O5bAC55TdSiAiIgIiIC4cbLlYtrIxw0WHzSNNnkZGfidsB7Np7EGF6Y6d8NUupqd3ycZtI8bQXA7R1Dd1rywaTNYLNv6Np61WtDPkZ0naVnOgOi0eKtmJqZI3xFt2tDSC1wNjt6WuRUr4WdJ9CeFvSfQsb06wM4XUsiErpGvjztc4AG4NnDZ2KDoXvnljiZ86R7WDtO0+i6CwfC3pPoTwt6T6F3aQasO56WaaKrle+NhcGua0B1tpBsqxbX3AIO9BZHhb0n0J4W9J9CjtAtC++kMkz6iSINfkZlAOaw4xN+lQ+OYPwOI9xU8zpHFzGZngCz3WvsHILoMp8Lek+hPC7pPoUnjGqyKOlc6CeUzsaXXe4FryBcgt5FUbK+4B5wgtCj0jfNIyOMFz3mzRbl/ZWdhlAIWi5zP+s7p6OYKs9SdBwjp6lw+ZaKPrIzPPoyDtWd6dYhJTYdVTQuDZI4y5pIvYjoRE8i1r8aWLeUs/yx+648aeLeUs/yx+6GNlUWtXjTxbyln+WP3Vp6rNJqqsoamapcJHxvcGhrQ24ay9tnOUFhItYJtY+KPm4YVTmm9xGAMgHI0t5Vsdo7XuqaSCZ7MrpI2vLeYkXQfWK4fwzDlOWQfNdzHkv0KC0N0oNQ+amnaWVMBs9p2ZhyPbzj9xzrLFWWs5hoK6hxKPYM/AVFvrMdtaT1AP8AYgs1F8QvzNBC+0BERAREQFVGvuY9ywN5DLt7Gm3vVrqo9fn9Cn84fhQUzwisDUnivBYlwZOyaNzfzN4zfc5V5Ze3BK91LUwzt3xyNf1gHaO0XCKuLX7h96emnA/pvcx34XgW9rViGpXDe6MS4QjiwML/AMztjfcVbOsmiFXhNRk2/JiRn5eMCOxY9qHwrgqCScjbO+4/AzY3s2lEWQ/LIHsuDsyuHNcbj2Fan47RGkqZ4Xf4T3NH4b3b7LK39WmlJqcXxEF3Em48Q6IiWi3W0gnqWNa5MAJxaDINlWGt/MHBrvY66Ks/VxRikwmDPs+TMrzzZuMT6FrzVYxLLVuqGkiR8pkbbkcXXaB7AtgtZFaKPCJgw2JY2FnJ87i7Oy61xw5vy0PnY/jCEWVjOn+MSUr430BjGUiSUMffLbjGx2NVYiRbT6b/AEbWeYk+FaqNbsCEbDakGjvUDymWUnsNvcApnWb9EVvmXKH1ID/tLPOy/EpjWb9EVvmXINb9H2NdV0zXtDmumia5p3FrngEHsK2O8XmF+RRe391rJHIWODmkhzSHNI3gg3BCmvDbEfvGf1m/sg2B8XmF+RRe391L4NglPQse2miEbHHM4Nvvta9uoLWbw2xH7wn9Zv7LYDVnWyT4VTyTSOke5ri5zjcnaURhFViejDpzM759ySMrw24O27bK3KOVr42Oj+Y5oLdluKRs2cmxae1n+L1ye8rbnAf7Wn8zH8ARXvWCa7IwcGnvyPiI6+EH7rO1g2uj6GqPxRf6jURkei0xfSQOO8xs+EKWUJob/ZU/m2fCFNoCIiAiIgKo9fn9Cn84fhVuKsteFCZKIPA/pvDuzcfegolCvtouEyo02S1d1orcIhDzfiGF/wCXi+6y50h4PCcGkZDsbFFwcd95LuKL9O1YfqDxLi1VOT80slb+a7Xe5q7tfWKWhpqdp+e50juplg32uPoRFXaE4r3HX00xPFa8B/4HcV3sN+xbIY1o/HVTUkrzZ1NIZG2AN7ttY+w9i1YLVtHoTindWH00pO0xgO/E3in3IVXWv/E9lLTg788r+yzWe96qXDx8tD52P4wsr1rYj3Rik+3ZHaMflG32krGMOZeaEAbeFj+MINnNN/o2s8zJ8K1XaNgW1Gmovh1YBtPAyfCVq20bAhGwOpL6JZ52X4lL6zfoit8y5eXVTS8DhNMHbC8Ok7HuJHssvVrIBfhVaGguJidYNFyeoDeiNcdHP72luAQZ4gQRcEF4BBHNYraDwbo/JYfUC1rwDB6ltZSl1NOAJ4bkxvAHyjd5stpuECLUb4N0fksPqBe6npWRR5ImNYwA2a0WA5dgXZwgXDnix6kRp3Wf4vXJ7ytucB/tafzMfwBaq1WC1REhFLUEEyW+SfznoW1OButS04Ow8FHe/wCAItSCwbXT9DVH4ov9RqzbhAq514V3/RQ0zD8pUztaB/8ALCHOPUCWDtRGXaG/2VP5tnwhTajsBg4OCNvM0D0CykUBERAREQFE6SYa2pp3xuFw4EelSy4IQak4thklJO+GQHYeKTyjkK8wY7mWwen2hDKxuZos8XsQqbrMPlo3Fs8RsPrAbEVD00ssZJje9hO8sJbfrsuaiWaSxke95G7O4ut1XUsyshPMuwVMPOEEDwTuZeqGrqGANZLK1o3Br3ADqAKle6IecLnumHnCCDfG9xJdck7ydpPWUZE8EEXBG0EbCD0FTndUPOFz3VDzhBGurKoggzzEHeC9xv17UwrBn1MzIm3GY8Yj6rfrH0KTbVQkgZm9psO08isTReqwejjJfiNKZnWzuzbBzNbs3dPKgySDESxrWMbZrQGtHM0CwHoC7O+zl4hpThB3YhTet/C5OlGEDfiFN638Ij2d+Hp32dzLw+FeD/eFN638Ljwrwf7xpvW/hB7++zuZO+zuZeDwrwf7xpvW/hPCrB/vGm9b+EEh34euO+zuZeDwqwf7xpvW/hRmJ6f4TEPkpXVDuRsLSbn8RsAgyCbHMjS55DWtF3OJsABvJKwTAZJMbxQVTmkU8AyQAi19vGdY8+/0LxmmrcckAkjNPSg3Ebb3d0yO5fd71b2jeBR0kTWMaAAEEtEywAX2iICIiAiIgIiIOCLqKxPAopxx2AqWWMaaaa0+GMBlN3kXDRtNur/m5BB1urCmebhlupePxUU/MVERa63Ah0lHK2I/XLdlvT/uVkmkWsxkFFTVcMTnxyyOY4OaWuFm3u0OIuOnmQeLxU0/MU8VFPzFRseud7gC3D5yDuIZcHqOdSrtZ0gw2SsdSluWobFkcC1xYQONYnffpQfHiop+Yp4qKfmKi49dZcMwoZi3nDLjp2h6yGi1oQ1FHUS07LzQsD+DIILhexsP55UHi8VFPzFceKem5lFy67sls9FK2+7M0C/pepbRnWi+tqooRRyMa7MS57S0WDSRYhx3oOBqnp+ZDqop+ZdugGs12J1QgMAZaNz3npbawbtNxtO9QcWu0klvcb3PBIIjbmGw2uOPeyCW8U1N9lPFNTfZXzgGtSSrq4IBRSsEj8rnPYWhosTe+Y7dgXforrPdW4gKTgA05pQ53JZhIGXb0coQdXimpvsp4pqb7Kj6jXM5k0sPcb3PZJIz5MZrhriLjjX3BenDdbMs88MQoJm8JIxhc9hAa1zgCSQ48iD0DVNTfZUxherylhNxGLrH8e1vGlrJ6Y0rnGOQsaWAHMBu+sDfsXdg2uSnkkEdRFJCTuzty+25HuQWPR0DIhZrQF6l1087ZGNexwc1wBBG4grsQEREBERAREQEREBa4a02ukx/JNcxl0IAP/r2ZrfqWx6wbWNq+jxQNkY7JOwWa4co5ignq/C6J9OGSRxGKwtsHZa20qvNfsbG4fSCLKGcKcuW1rZDusovxdY3KBDNXHghs3jd1jasj0s1bSzYdTUlPKXGORz3vlcXEktsd5QYnojX4yKOEUmH074QOI4l9yL8tnqV1gmpOjoNbG1k5qG5mtFgBn4tufZzrrpdAcdiY1keIBrGizQA2wCkqrQPEZ8LmpqioEkz6hkge4iwY0brX6EGGaIaeQ0GHcC+kkfmL+OWNLczuQPJU9qJ0Yk4SWrkYGwuYWRtPGvc3N+qwWQYPq2PeeSiqspkzvfG9vIT81enVno1iOGkxVEkb6dw5PnNcNxG03HJ6EGD/wD6JhayoowxoA4KXcLfWard0apmd76d2Rubudm2wv8AM51iWtnQKoxWaB8DmNEbHtOblLiDz9CzrCKN0VHFE62ZkTWHrDbIKF1D/SjvMSe8KB0NxGenrpX0tL3RJxwG3tZubabEEHkVo6tNXFVhtaZpnMc0xvbZu+5tbl6E1eauKrD8RNRK5hYWyCw38Y3HKg9GhWP4jUVsbKrDhBFleS7K08YDigENFuVYDqs/8hPnKn4nLY6yqTQvVvVUeK91yOYYy6U2G8ZySOXpQV1hE1SzGag0cLJZuFnyteSBbO652EbVaGjNVjL6yAVdDDFBmPCOZdxtY2+c4222UA/VficdXNUU1QyN0j3uBFiQ1zibbT0qSw/Q3HBNC6avL42yMc9vFGZrXAkXHUgw+obfSuxFx3Xt6sp3rKdftBTtggfG1glDzfLYcS3LbpsvjSHVliEuIz1dNOyMvkLmEWuAesr7pNUlVUytdida6Ro+rffz7kGYannSHCKfhL341r/ZzbFmq6KKkZDG2ONoaxoAaByALvQEREBERAREQEREBERAREQEREBERAREQEREBERAREQEREBERAREQEREBERAREQEREBERAREQEREBERAREQEREBERAREQEREBERAREQ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3" descr="data:image/jpeg;base64,/9j/4AAQSkZJRgABAQAAAQABAAD/2wCEAAkGBhQSEBUQEBMUFRUUFBcYFxgXFRUYHRsXGxUXGBYZFxgYHSceGBwkHBkZHy8hIygpLiwsFx4yNTAqNScrLSkBCQoKDgwOGg8PGiwkHSQsLCwsLSksMiwsLCwpLCksLCwpLy0sNSwsLCksLCksLCwsKSksLCwpKSwsLCwsLCwsLP/AABEIALcBFAMBIgACEQEDEQH/xAAbAAACAwEBAQAAAAAAAAAAAAAABQEEBgMCB//EAEsQAAIBAgMFAggMBAQFAwUAAAECAwARBBIhBQYTIjFBURUjMlNhcpGSBxQWMzRCcYKz0tPUUoG0wqGisdEkQ8Hh8GJz8QgXVJOU/8QAGAEBAQEBAQAAAAAAAAAAAAAAAAECAwT/xAAiEQEAAgEEAwADAQAAAAAAAAAAAQIRAxIxQQQhURNhoSP/2gAMAwEAAhEDEQA/APpW1drtHMy8TKL6CzsT0sqJGpZtAzHr7BXmPajMbDExaLnJOcALlRrliLAWdT17ftqcTswy4wskhjkiBZGCq3XkYFW0IIPtAqMbuOsrZ2nkLWXUgEllEIDNa178IE2t5R6WFB1xGKeMEvioFyi5u50GliR3aj2iur8ZTlbEQg5S1ixByjq1u4d9VJNwoyuUOQbAA5EPkwpEvXqOQNb0mre0N1hLI8glK8SPIbRxkg5GQFWYXUWY8o9oubh5WWU5bYmA5hdbP5Q11XvGh6dxrkMa5ZUGKhJcEpZmIYAgHKQLE3PQa1UXcHmA43IF6hFL5+PLNoWvlALjtJIBB769R/B+oCgzMbMSeRdbyRyaEklTeMa9xNB6i22WsBiohcgC/EW5IUgDMo1IddOuvoNWo8TIyZxiYcoVWN2IsrC6lgbFbjvtVeDcNFykSklSlroh8kRjp6Qn8s1c4/g7jVWUSscyoASoNipjJOhHbGtrWI7+lA1TC4ki4ljIOoILdPZXr4livOp/m/2phs/CcKJIsxbIirmNrnKALm2l9KsUCf4livOp/m/2qPiWK86ntb/anNFBl32jIEklaVUSELnZix6xq5ICr05rAamrKmY5QMRFd1zKMxuVtfMB1I9NVoNkjELJGzsqiaJ2yEqTlhjKjMNV5spuP4ahdxlAC8VinCMVikZbIBKqBXIJXKspGnXKPTcLKPK2XLiYTnvls5Oa3XLbrbttUJLKctsTAc5IWz+UR1C959Arh8iFLxyPKSUve0aIp5mYWVeVdWN7g3rxhNxFTg2mbxMmcco6XjOQakhfFjrfqbW0sFxmmBKnEQgqMzAubgC1yR2DUanvrkMXJfL8ZhHk9WYA5hdcpIs1/ReuON3L408sryABnDoFRCQRFEl3LDmW6Hk6dK8jcCOzXkJzK4PImjPe7KOi2JNgOnSgtR4iRk4gxMGQsVzZzbMGy2v33FrVLzSjNfEwDIbNd7ZTa9m7jYHr3UTbpBoViElsksrqeFGwtJnBUowKmwcgH0DrrVLFbjsZGkSYEvKjnOisAqtK1gOjG8lugGl+vULWIxciAl8TCMpQNzE2zkBM1vJBJGp0rjLtVlbI2Jjvp5y1jw7HMFtbxia3tr6DblD8Hyr5MzGyxquZFawR4nW4OjaxAdBoTXuD4P41t41yBY2yrrYwk/YCYunZm9FBbw0ksgVo8RCwbybMTfQHT+RB/nVn4livOp/m/wBqqbA3WOHnMhYECJI0t2kKokkK2spYJGthfyL9taOgT/EsV51P83+1VtoPiIUaR3DAK5srEG6xO41IPXLb+daGk29f0Z/Um/p5qDgrTFnXjx3itnvnGW65hckW6a1AklJUDEwXYZl5/KXvXvHpFeto7smV5jxiqThc6cNDqi2U3bsuASOh6dtJpfg/Yy2zrwnzGQ2UNmYT3yLksq+N0XNbQ3B7Qb55squJ4irsFUqWYEk2ABAN+32GvMGJkcgJioGJLAAObkqSGsO2xGtWdnbuiIJz5iszzGyKoLshTRV0UAG9h260tn3FDNm4psDKQuUKOfjaXX/3SL2J5R6bh0baTBlX41CS3TKXYdQNWUEDqOp7asRvK2XLiYTmJC2cm5HlBe8jtt0pVgtwmKEzyKrknSNVy2yxr/Covydg7e01di3FjWZJg5GRlbLlAHKI7WA6apcnXr/OiGHxPFedT/N/tR8TxXnU/wA3+1NxU0ViNpbbnjfKJD010Ui4JU2JW9tL699TVLeD54/e/EeigcYyCZsaBA5QDMXIy9ACVBzA8pfKDbW1+lUGG0khVpGkJUktl4Ga/ibZrXzx/PaLzarp3OHwrSYp1VglgTezEm5UW0YaaX/nVnwJJ58+6/6lAhmwe0XKnmUoMobPD18YGddbagr1HZ0qyMHj+JIpkfh8RArAw34YkAJU/wAXDvmuvU6U18CSefPuv+pR4Ek8+fdf9SgSLhtphYxnY86FiTATrFFmB6DIH4osNelr1MuA2hmDcSU2YtYPALE/GVAsbZlAMBsSep7Ro68CS+fPuv8AqUeBJPPn3X/UoOm7aTiADFX4gZtSUJK35Scmg07Ln7TTWk3gSTz591/1KnwLL58+6/6lA4opP4Fl8+fdf9SjwLL58+6/6lA4opP4Fl8+fdf9So8CS+fPuv8AqUCL4vimknOFcqBGLC8dmlMcIF8wvouYjoL2vXnFLtECMZpLsuUEcGwY8f50DMc3zPMpy6G/bdns/AvIz5XEeXhqcqvzHgocx8Z11t9gHWrngSXz591/1KBPHgsc84kbPErMAbPCWEeptpmHXuuda5phdpmM5pGD5nOhgGvD5QL3GQv0BANr3tTzwJJ58+6/6lHgSTz591/1KIUHDbREigOxQCUXJhJIzzcMvqNSvBsQNDe4Gt+Euz9oA3EkzHIQDng6kYdmuvKDrxlBHSw/m+8CSefPuv8AqUeBJfPn3X/Uoq9snicCPj/O5Fz6g81tdVAB17qt0n8CS+fPuv8AqUeBZfPn3X/UoHFFJ/Asvnz7r/qUeBZfPn3X/UoG9qmk/gWXz591/wBSjwLL58+6/wCpQOKT71fRn9Sb+nmo8Cy+fPuv+pVHbGBeKJnZxIBHNysr2+YlOvjPRb7CaBfhYscCDHnK8OYMC0a+OvNc3a5JL5LaWtY3tcV0gwW0GCB5JVsbMQ2HuVMz6nytREV6dveacjYknnz7r/qUeBJPPn3X/UoM40G0JSUbicvBD3MSoSIoGfJazFuJmJIOW2Yeir+yIsWJIfjRYvxZLnltw+Bz6obZTLky3sfRTTwJJ58+6/6lHgSTz591/wBSgcVNJ/Asvnz7r/qUeBZfPn3X/UoHFFJ/Asvnz7r/AKlHgWTz591/1KDKbwfPH734j0V524tpLGxsCL2IvZ2F9Setr9e2ig1uD+mSep/cKcUnwf0yT1P7hTigKhnABJIAGpJ7qp7YgleF0gkEchWyORex+z/zrXvBQuIkSZhI4QB2sAGNrMbdl6DtDiVcXRlYDrlIP+ldL1l593JwqjDyrGQZCwBYAkyM0egHYrtf0he6rWG2PMpm8ZoyOqniyEkljw2NxaMqtlut79ewUD29TWSTdifqZArcMgMsstww4/CvoAwHEU9guui9K9psHFAx2kFlYnWaQkAsbr5ADDLbqBbXUi1Bqq4rjELZA6luuUML2+zrSbZ+wpIiSJG1jZdZZX1KRZTz9zrKb/8Ar/kKcO7b8koABBQ8JjlAthlh8tVLKwYHoSCPTqA1WYXtfX/e9v8AQ+yppFsbZsscicVs5WOQPJc85Z0KaHoQFbToLi3lGntAn3f6zeun4EdOKT7v9ZvXT8COnFAV4lmVRmYhQO0kAe00v3gwc8kQXCzCF86ksVDXUdRY/wAvZbtq3jMPniZDY5lI1Gl7aXoOsUysMysGHeCCO7qK91mfk9Orx8OYJGqxhlBbqABLlA0/5aW9aTvr3DsacYeSNn5mMdrSyHycvEOdlJGcgnLYjX0k0GivU1kl3ZnsxLgMQhusswDG0QluCDa4RlBObQ9lzXtd38TmGaW68MITxpbnRL9FGtw3MLdRpe5oNSWtqa5Q4xHNkdGI6gMD6OykZ2LIkMqgl8yryl3a+WRyyjP0vHkTu017yY/YMjcQwlIzJMr3BZDkEKqyHKL8xUg/whsw5gBQaKoLAdTWd2psfESTFkcKhjKi0sinWNl6AW0cg3BHTvqE2DKJo2LBkjcsLyyEquaYgBSCHJV4xcnTJpewoH6YpCxQOpYdQGBI+0dRSrepgcNJY9Emv/8AzSmqc+7UmcyI4zNx7XYrkMj5kdCi5iQOqsbHsIqrtDBPHDLxNT8XKlrk53WDFFn111DL9huNQooNeKmuU86ojO7BVUEszEAADqST0FJNm794LEOUgxCuQLmyvoO8krYd3ppPqJtPEJmOGgopbid48PHGZZZkRF6s5ygE9Bdu30daSf8A3X2X/wDnQ/5vy1mt63jNZzCtbRWUj+FTZjEKuMiJJsAA5JPcAFuTTUbzwd8n/wCjEfp1oNqKSYvfPCRECSdRcXGjEHsNiBbQ6HuprhsUsiCSNgysLgg3BHoNXE4y1NZiMzHpgt4Pnj978R6KN4Pnj978R6ioy1mD+mSep/cKcUnwf0yT1P7hTigpbYxrQwPLHG0rItxGvVteg/1/lXrCzNLCrMrRM6AlTbMhK9Olrj7OzpXvHY1IY2llYIiC7MegFQmNQxcYOvDyZ819Mlr5r91taBDhtozxmNTnlzvJnLJqgWQrGAVCrz2Ci/QnMdK5bR2riiZDGkkashjjORGyzBQ2ewuTrnX+HkWx1q7ht6hJkKxmxYhruLqOPwUNhe5JIYi4sO86V6l3nCyvFw2zLPFENRqJALv6AvMCP/SO8UC747i5X5Q6ZmQBdEtZJ1ku7RvoZEBGnTJ36+nxmIBZRJI8oEgKiIZABhyVdDk6mXLa7G+Yi3dcj3vjK58klhFG5spuM5ICgMFz6i11vckACreN2+kTFXV9ADyqSQCrMxYdgAU9/wDuHrZWOMrysLmMFAl1K65Lva4BOpH87jspnS2Ta2XErAUNmA5zmALEOcq8pUmy31Yde2qUm9OU3KDISwXnuxCyCNjkC9PKIAJOnQX0B/RSfD7yo7hQj80pjU5T1ChiSrWZRYns7PSKcUCfd/rN66fgR04pPu/1m9dPwI6cUCzeDakmHiDxQPOxdVyp1AN7t0Og/wCtWdoKxifKzK2UkFbXuBfS4I9HSo2ltSLDoHnkWNSwUFjbU9B/53V6xuOWKMyOdBbu1JICgX7SSAPSaBLgtqTq6xFHlHCVixXKxkIBMdzlQEA5r6aC3XWqeI2vi7kqjgPIrx3RTeJCc8ZtcrnUIeaxvI1ugpps7eLjNHaOyyKmucGztCZstgNQFBGa/Xs7aq/LJct+E17z5hm6CIFlOg1zqARp2nuoOEE+MlflZkuWYZgECqTG0YYGNi5CsQRdTcHXumHaco5s8rgWMt4vI/4iMELZASOGZLjmsFB07WSbyoWyhJCOMIgcpF2KI+qtZgLMew6KT0rodvIJeEQ18+W4BIF2CrmPZdjbtoO2x8QzoztexkkyXFuTOQmlgbW7+tX6VRba8dLGyFRGrEMc93Chc5UFQpAzW0Y/YL1Wj3p5lWRMubIRlYyMFdHdcyql78o6XHN10oH1FKdm7wrMUUI4LoXGlwFDZde1de8DtHYabUBSbev6M/qTf081OaTb1/Rn9Sb+nmoE3wmpnw0UBzFZpXVgoLEhcNPItlBGYh0UgX1Kisr8HmwBFh5LFyXdXN48smUxplV48xykZ2PU6MD21u9991RtDBth82RsweNuwOt7Xt2EEg/bWR3E3Gx2DEkc3AZHOcMHLkPaxuGTUEAa9hHpNc/Mr+TxLUrz8++3LH+kThlPhCaNttYDA4vnw2UBluyjPLLLGZLqQQRlT+S1Vl+DbCwQB5VzyYGGdsevEYXd4GlwgFjprlXltftrV/CV8GL4uNcVxooZoARnkfKjJmLjM9uQhmNj05raaVh8XuZtJziOJtLAH40Y+PfFxjORzRBuTTpcWtcVz8WMaNYxj1xLtPK3s3ZwwGL2tNAkccuDwUTQlbyKjSJGWZeLc3Nz1/iI6VudibyYoNhBiJsYePi1jtPhIILrwHYgAXLITY5hY3Wlm6mylijxbbSlwuKlxWVJyMZCqiOMBFQ2ykHoD0+qPt1uM21h3aJpUw18OeJFfGwjIQCmbytRa41uK9CKXwk7LSQprlzDMWC31TS9ri5Km3X6q9wq38F4K4eWLMWVXVkJFjlkiSSxFzY83f1vS3efZ2I2i5jgbDnIsbMBIxsjAslmy2bN5RI7lFtLtqNy92viWG4TEM7MWcjpewAA9AAAr0bojSxl7ZvEeNtz7zwze8Hzx+9+I9RU7wfPH734j1Fed4mswf0yT1P7hTik+D+mSep/cKcUHHFYRJUMcihlYWKsLgj0io4SRx5QFVFW1gNAoHSw7Ldld644yDPG8d7Z1Zb91wRegUmPBrZwEAjlI5Q1uISJCLL5RBAa2tivZavUrYTjEsU4gJJJv1BjdhfpccONivXl6da8YrdkNDwlKDxjvcxg6uHFwAwswzaNfsrxiN2GYFOMeHeQ2s1zxMxYMQ4VhmYkErcd/eFuXZmHchCBeLIgs7KVyrdACpB0D3+9XeXZ0TE5lBJXIbkk5cpFjr/CT7aWtuoBKGRkyCbi5GjL82SNRZy99MhbuuRpyivM+67GWSVJVUuxIBiLalHQlucE6ObWKj0UDVsHFxOMQM6jrmOmhAJF7XsWFyL2JrkdkQZy5UXvm8o2BLAlgt8qkldSAL637aTHdJ9T4q/EFrx3uokja8vN4ywj0GlrnU11i3LAsGdWUBAbxi7BeCCrHNqhEWi20zdttQZHZkEjcVfKObmSRh1ID+S1jqig30uo7qvYWRSoyNmAut738k5Tr2m4I/lWc+RPMxEigMHsBGRYNnstg+UrZ9RbXXpfR7snAcGIRkqeZ25VyLzyM9lW5sBmt17KCnu/1m9dPwI6cUn3f6zeun4EdOKCvjtnxzLkmjSRQQ1mUMLjobGvWIC5bOAVJAsRcakAafaRXaq+NwvEXLe3OjdL+TIr2/nlt/OgW4UYRTE8WW5XLFlzWIXkuB00vlznsbrY14gjwbMVThljYaX1+cUWP1hzyC401NDbti2HVWUcBVW/D5uVkY5CGGTNksetwa5JusTkWSUskaqqqA63VCMubxmXNYAZlC31v3AL/wAQglk4osXDNqrupzCyNorC/wA2FPq12+IxXLZVuWBJv9ZWDDt6hrGl2A3a4UySBkKxiTKDGcy53dzZ8+pswXUHQHpmNV8PuiyHllUDNqOEfJLRMQDnvmJiGpJAvoNKBzFg4ldpFC5muCbk6ki4AJsCSBe3WwveuMGy4IjnUKuToS5ISwbRcxsgsx5RYa0kXc1yqKxiF1Ie0ei+LZcwGbWXmPjNPJGlWxuepYl2VgWJsYxrpPYuSTmcGbyrfV6a6Bdj2TBrJHy3CklZHAIBzLcZsttT2fWPfTOGUMoZTdWAII7QRcGszBuVlueIjHQ2MRKmxvZ04lmUdg0tYamtDs/C8KKOK98iKt7WvlUC9uzpQWKTb1/Rn9Sb+nmpzSbev6M/qTf081A4FFqBU0FDbWx0xMXBkLKMyOGW11dHDowzAqbMo0IIPaKzOJ+CnCyGQySYhuK2ZudBduE0V+VB1VjcdD3W0ra0lkweL4rssqZWYWBvooJPTLodbenrfQCrEZaiM9qOO+DvCytdw/zjSEBgoJZ4XINhfLeFNAR1PfVWb4LMK0jSh50L/wALpYHjGZSMyHo59gsb02hwWMEbXmjMhy20OXTKD2adD0Hb2VIwWLFrTJbODqAbpnkJ+rocpjH3Trrert/a7I+wu7I2RHhoUgiByoLAk3J1JJJ9JJPdrpartJcLhMYGQyTRkA8wCjUZz25b+Tp2air+zopVUiZw5LXBAAsLDToO29SYwk1x2xG8Hzx+9+I9RU7f+eP3vxHqKjLWYP6ZJ6n9wpxWclwzvinWNlQgEkkSm4uoA8XKg7Cdb9eztseB8R59PcxP7qgd0Uk8D4jz6e5if3VHgfEefT3MT+6oHdFJPA+I8+nuYn91R4HxHn09zE/uqB3RSTwPiPPp7mJ/dUeB8R59PcxP7qgd0Uk8D4jz6e5if3VHgfEefT3MT+6oHdFJPA+I8+nuYn91R4HxHn09zE/uqD3u/wBZvXT8COnFZjA4OR2fhuiZeGG0xBzNwUObTELbqB2nTUmrngfEefT3MT+6oLG8GIxKRA4ONJJM6gh2sMn1j1GvT/vXTbKM0DhM+YgeQQG6i+W5F9L6XF+lwdapHZM46zp7uJ/dVxxeCnjQuZgQouQseJJt9nxqgqjZkzIhIlDBZxpLKt+phJUyG1ydAS1u09g44HCTgeOXEPFc8qs6Pm4aAGxmZsoYP9e2ZwbAC9e8PjC174qNCEzkSLiEOS2bNY4ryba3ruGNi3x2Cy2ufH6X8m//ABXbQaPC3yLmuDlFwSGN7a3I6n011rPrgpSSBiYyQoY2XEeSb2P0robHX0VTGKFwPj0GoFvpFjdsosfjVr30tQayiswpJy2xsBzNlX5/VtBYf8VqdR7w7xRhryNkjxsDtrovHJ0tfQYr0j20GnorIfHGzAcfRioDcLFZediqa/GvrEaH0g9tWYUd2Cpio2LAkFVxBBsFPUYq17Opt3G9BpqTb1/Rn9Sb+nmrz4HxHn09zE/uqpbXwUkcTtK6Srw5uW2IF/ESnqcQ3cR0vroQdaDTippJ4IxHn09zE/uqPA+I8+nuYn91QO6KSeB8R59PcxP7qjwPiPPp7mJ/dUDuikngfEefT3MT+6o8D4jz6e5if3VA7opJ4HxHn09zE/uqPBGI8+nuYn91QZfeD54/e/EeoqNtgiSxtcAgkZtSHYE8zMdTrqT160UGtwf0yT1P7hTik+D+mSep/cKcUBUXqnthJjA4wzKspXkZhcA37dD6a94SJ+CqYjK75AJLDlY2s1gew0FnNResxh923jKNEFjKsxOQ5QQcSGOYKLN4q4sf9iOI2PjVFlmb5kC5kZuYxjONT14lyGsLC2oAtQa29F6TbN2dODE0kz2VZAycpvd7pckEkhdL5idBqeYsum2PimdiWe3FJUidgQrZw1rG1gpUAADXsuMxDVXozVkp9lY3LIFkY3bl8aw08blIIa46xAi48knK1jmuxbKxHEEjSP5QJXitltxRcZeluHcW7z3gEBoM1F6ye0d3HnMmgDAz2LBTmLtGY7MykqOGoTOtipXttVlMFPxcz5iDOjRDPm4aDPxA2naM2uujqv1RcLm7/Wb10/AjpxSfd7rN66fgR04oFu3tgRYuIRTZsodXGVspuL217tTV2aMMhU9CCPaLVR3ghxLRAYN40kzrcyC4ya5h0OvT/GrWPwgkieNlVsykWYAi9tND6bUFCTdyNly5ntoOq9kLQjs/hYn7fZXCbdGJmZ8zgs5ceRykuzta66gljob/AOFc8HsmeN1EZSOJYlXL1USWGZ8gy3B1W1+vNaqeI3cxDEsWS8kizNYkZJUJMWtzn0KKSANIl0NA+wuxYYzdEUNw1jzWW5VRYdnd/oO4VTwu60aZfGSMFzaEpbVSlgAoygAnRbak1Qg3TZ2zTkC5ZyVyMc7mNmCs6kpZgwBWxsB6LTBsOVbFIY0KAE2cDjMMRHKCbCwIVGALa3kPQXJC1FudGoQCSTkYN/y9Spiy3GS2nCUX62Lei1/B7DSMoVLcgUC+XsjEYvYd3+Ne9j4ZkRs4AZ5JHsDewZiQL9ptar9Ajg3XQBCx8ZHkCSKFuBHdVsSD1Q2YdDc2tXXZ+74hZMrsUQyNZrE55LZjcAaE52t3vpYACm9FqApNvX9Gf1Jv6eanNJt6/oz+pN/TzUDgVNQKmgKKKKAooooCiiig+ebwfPH734j0UbwfPH734j0UGrwf0yT1P7hTik+D+mSep/cKcUFPa+0OBA82R5Mi3yILsfs/1+y9esLiDLCrgPGZEBswGZSRfUG4uO491dcTiUjQySMqqouWYgAD0k1AxKlOIGXIVzZri2W181+lra3oM7httyxmNHvMZHkBNlUoEkKKLKoXntlW5HMe7py2lvBPeThqyKUMcZZUIE4UNzWY36spHS8fXWmUO8ytkyxyWZiCTYZRxuCrEE35m1t1A691TJvMiyNGVfMs8UPZrxACHGvkjmB9Q+igV+GsTK9owyhmQKqhAwsk4kuZARbix2+xRbrUvtedS68RXlAkDRKinLlw+cOthmtxLAZrg5wOtMId74GUvdsqxJIxClsufNYEKCbjL/pVrF7djiYiQsLAHRXbQhmJIUEqAFJJNBOytpcZ5SjBogUCMOlyl2F+21x9nSmVLn2uBiBh8puVBzHQXIchQT1ayE2/71Ul3qRScy2W5sxeO5CyCNmyXzZbk62+qelxcHlFKcNvJE5ABbmlMSkKzBmChjqBppfrbyTTagT7v9ZvXT8COnFJ93+s3rp+BHTigWbwbZ+LRCQQyzXdVyxi5F+0+j/qRVjaOKZImeNC7aWUC+pIFyBqQL3NtbA2q3XDF4gIuY9Myr7zhR/iaDP7H21LJJCHbV44yyFApIMBdpe9RxAE7tbdSKp/KLE2tYZlMxJyWzArK2HA0sLZGB9Qd9OI95VIgYxuonFxm0CrmVVLnoCcwsP5V4XetNC65FYIykvGTkc2VmQHMt9DqO3vuKCud4ZVm4UgiQtOECs/ROFEzMHsATdjYWJJYDpcix4ZkExQKpQSBSSSDZpBGuWwtoTc3/8Ai1gt4IpSirmvJxMnKxBEbsrHMBYDlvr/ABDvqYN4IXF1c21+q4vZkU2uNRd19voNBUw205DiZkJDhVcoikcuXIAJAUBBYkkHMQQDbpVDBbdmZ0VG4xbIWBEaAExyl0uoLIQVHK4zch11psd54LXzPb/2pPJsTntl8iwJzdNDUy7ywLfVyQbWWOQk+XqthzL4t+YaDL1oKGyN5GZ1jlaIcmZ7tlYMXIRVH1/tAFhb+IVpaSpvPh3FrsTynJw3LE3GgUA5iD1t0IpngsUJI0lAIDorAHrZgCL+2g70m3r+jP6k39PNTmk29f0Z/Um/p5qBxU0s3h2/Hg8O+ImvlTsUXZj2Ko7/APQAk6Csnut8KJxpdhhDHGlgWMwa7HUKAEF9NTroO+4FS8xSk6lvVY5lndGdvbf0Vid5/hRhwMSvNG7PJfhxoQWbL5TG4AVR0v39AbG2NH/1JJ2YCTXp45df8lY09SupWL14lp9oor5Xu78Nr43EDDYfZzl7FjmnVVVRa7OSnKNR7Ra963ibRxJt4nD6m2mKY62vYeJ16H2V0DiisbvFv6+EID4UnoD40CxIJH1SCpsbEH6pBAItT7d7byYyBZ4rgG4IPVWHUH/ztFamloru6dJ0rxTfj0yG8Hzx+9+I9FG8Hzx+9+I9RWXNrMH9Mk9T+4U4pPg/pknqf3CnFBXx2BSaNopVDI4syntFQuEjSLhBVESplykDKEAtYg9lu+rNccbAXjdAbFkZQe4kEXoFHg/BxgMOHGI5D0fIucsJMrAEA6gMFPSwsK9y4fCcYlmj4o5j4yxGsb3IzafNofs9Y344jdsmHhoUDcWSS/Oti4cZgUIOYZu3rbs6jnid2pGBj4oCZpWvzBiZA1wwBtcFiQw1AsNNTQX5NiQSWXXxQRRlkcFcgzRg5W6jNm19B7BXefZETkllJLLkJzNquVl7+5jr6aVybsHjB1KMgm4tpDIz3EcagZ2JNgULW7eXsBBifd2XjSSxugztcBg2t0dOYjm0D6C5GmmWgcPs1DKJiGzDpzNa9it8t8t7MRe3bXE7BizZrN5RYDPJlDFgxZVvlBJF9B2nvN0TbsS6m0Z8Ytwb+MUSRm8voAQgDXyz6b9k3Qa4DurCyBiQ2Z1Xg3RtfI8WxHpf7SwNX2JEzmUFw/NzLI41OUNoDb6i9n1av4dhlsGzW0ve+o0Nz33Bv6b1ll3McM2WRVUhwoUEABi/KQNcpzXOtr30vYh/sbAGGERnKOZzZAQozSM4C37AGt/Kgq7v9ZvXT8COnFJ93+s3rp+BHTigK4Y0JkJlICqVYknKBlYMCT2WIBqnt/Zkk8QSGdoGDqxdRckC916jr/0rvtTBGWFoxluQPKBI0IOuUgjp1BBHUdKBc8mD8UDNGAgHDHHsCqsMtxm5wGTtvqD6a8wR4JAsyypkU2QmclFPlZUu2VdNbDsA7AKld334YVpBcLOPrNbiiyjMxzNl721NcMFu5NE3EV4y+os5lcWKIpOd2L3ui6dLXGl70DXDbGiWTjJmzEHUSOQQzM55b2ILOx/mO4VxG7EAObK182YniSXNihAY5uYci6HuplhosqKpIJVQLgZRoLaKOg9HZXSgSJupFZFJkOUWa7vzDKVyk30WxPKNOY6Vaj2DCGLBTcknVmIFw4IUXsB4x9BpzegWY0UCqPdmBRyhx01EklwRrcHNcE9p7bnvpjhsOsaLGgsqKFAuToBYanU6CulFAUm3r+jP6k39PNTmk29f0Z/Um/p5qBF8KWIWPDwPIQIxO4e4cjnwuIjXME5rFmA011rPfB2kLYeQQBCRIM2QS5OJw4s5QNz5e6/bfstX0jbOxosVA+HnXMjixHQ9bgg9hB1BrNbvfBfBgyximnKuBmVjGRcdGFkBBFyPsJrn5VPzeNbTjn+S54mL7unzX4Q9q/FN4MDiP+UkaD0cP4xMkoHfyk1fx+OwmHhnihkTPsaKRIGBF5HxcJRiNdcsrX07q2e/25uCkwl8YsrhHVYjGUV1eR1QBWayAMxW+c5dL6V8sxm52xos+d9peLdUazYM8zRmTlN+awB6dTYC96z48Wrp1i0YmIdZNMVhc023uGXlAwOHAYsZGJMcZtm1J6H3fRWkwG7kmDfZ4aDBgy41STh4ZBZRh3szmQsVe5Oot1qvsLF4XZEbwwDHR3mZTmiwbvI6vFGRcN0BmSwNup7b03k+EZA7R8XGFlGo4WDGpmMIF2YC+cfZbtrsi58JTxjIZQCoQ3Bvqc3IDl16g9PT6a6fBaVMMzRiyGRDYXsH4EfEC5tbZr1wj3dj2oBM7YkRFVZHLxXduZXBUKcuQgqLHLqSOpJ2GxdjR4WFYIRZV79SSepJ7Sa7b4jT29vXOpSNDZHLF7f+eP3vxHqKneD54/e/Eeori8jWYP6ZJ6n9wpxSfB/TJPU/uFOKAooooCiiigKKKKCLVNFFAUUUUCfd/rN66fgR04pPu/1m9dPwI6cUBRRRQFFFFAUUUUBRRRQFFFFAUm3r+jP6k39PNTmk29f0Z/Um/p5qBwKmoFTQcsRh1dSkiqysLFWAII7iDoaptsrDLdjDAtwATw4xcEZACbdxy29Nqt4rCiRGjboylTbuIsaVx7pQra2ewINs2lwbjS32+8f5WMdtRFe5X1w0LcwWM2Oa4VTYnKb379FN/QK5PsnDyEsYYXJuCTHG17k5gTbXW9/TXD5Lw8Ixc1iAPK1AGW1tLfVHZXk7qQ3B5tHDjUDUPI9unS8jf4d1XFVxX6bRoFAVQAALADQADoAB2V6vSbC7pwxsjDOShupLXPll+7vJ9tX9n7MSFSsd7Mcxv32AJ/wqTjpJivUsPvB88fvfiPUVO3/nj978R6ioy1mD+mSep/cKcUnwf0yT1P7hTigKKKKAooooCiiigKKKKAooooE+7/Wb10/AjpxSfd/rN66fgR04oCiiigKKKKAooooCiiigKKKKApNvX9Gf1Jv6eanNJt6/oz+pN/TzUDgVNQKmgKKKKAooooCiiig+ebwfPH734j0UbwfPH734j0UDzE7WWDFSE2va1jfobMCCAf8AwV0+WK9y+1/yUUUB8sV7l9r/AJKPlivcvtf8lFFAfLFe5fa/5KPlivcvtf8AJRRQHyxXuX2v+Sj5Yr3L7X/JRRQHyxXuX2v+Sj5Yr3L7X/JRRQHyxXuX2v8Ako+WK9y+1/yUUUFTA7wpEXsQ2cqdc4sRGqn6puNP8at/LFe5fa/5KKKA+WK9y+1/yUfLFe5fa/5KKKA+WK9y+1/yUfLFe5fa/wCSiigPlivcvtf8lHyxXuX2v+SiigPlivcvtf8AJR8sV7l9r/koooD5Yr3L7X/JR8sV7l9r/koooD5Yr3L7X/JVPam8KTRtGSFuri4znVonQaZR2tf+VFFBbG+K9y+1/wAlT8sV7l9r/koooD5Yr3L7X/JR8sV7l9r/AJKKKA+WK9y+1/yUfLFe5fa/5KKKA+WK9y+1/wAlHyxXuX2v+SoooEWLgbEOZIluNQTcDUksQLkHTNa9qmiig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4" descr="data:image/jpeg;base64,/9j/4AAQSkZJRgABAQAAAQABAAD/2wCEAAkGBhQQDxUUEBQVFRQUFhYVFBUYFRUVFRUVFhUXFxUUFBQXHSYeFxkjGRQUHy8gIycpLCwsFh4xNTAqNSYuLCkBCQoKDgwOGg8PGikkHyQ0NS0pKSwvLSopMC4sLCwpKSwpLSwpLCwsKSksLywsKSosLCwpKSopLSwpLCksKSwsKf/AABEIAIoBbgMBIgACEQEDEQH/xAAcAAACAgMBAQAAAAAAAAAAAAAABwUGAQQIAgP/xABQEAABAwICBAcJCwkIAgMAAAABAAIDBBEFEgYHITETIkFRYXGRFBUWMlJygZKhIzVCU1SisbLB0dMXM2JzdIKT0uEIJCU0Q4Ozw8LwRGPx/8QAGgEBAAIDAQAAAAAAAAAAAAAAAAEEAgUGA//EADMRAAIBAwIEAgkDBQEAAAAAAAABAgMEERJBBSExURNxFCIygZGxwdHwM0JSNUNEYeEj/9oADAMBAAIRAxEAPwB4oQsOdZACLqKq69zjZmwc/KfuWuJpPKd2qnK7inhJssRt5NZbJ1Ch2Pf5Tu1eJ53taS55AAuTfYBzp6UsZ0seA84yTd0XVVoJ5am7zK+KnbtzXyvktvNz4jOneVHY7pfI/wBzpLtYNhk+G7zb+KOk7epWaEnWWUsI8q8FReG+Ze7oulP3zrPjpfXK2IK6rP8ArS+uVZ8F9yv4i7DQui6XfC1Vvz0vrFQ+EV1biU7o6Wqljp4nZZ6rNe7uWKnB2Ofzu3Dsvi6eFnJkp52G5dF1ExycDG2ONz35RbPI4veeclx3n2L48NJ5Tu1a6peQg8JNnpgnEXUK2STyndq+gL/Kd2rFXqf7WMEvdYVbxDFHxlrGlz5X+JGDtPST8FvSt2igdC0y1UxJttGYtiYOYD4R6T2L1pV/EeFFgmEKlYnrBdmLKOEyHy33DfQwbSOuyiX4xikm3hGRjmDWfc4+1WiBloSy7qxP5SPVZ+Gs91Yl8pHqs/DQDMQlp3ViXykeqz+RHdWJfKR6rP5EAy0Jad1Yl8pHqs/kR3ViXykeqz+RAMtCWfdWJfKR6rPw1kVWJfKR6rP5EAy0Ja904l8pHqs/kWe6cS+Uj1W/yIBkoS4ifijzZtRc9DW/hreZhOLn/wCSwdeT7IygLyhUjvNi/wArj+b+Esd5sX+Vx/N/CQF4QqN3lxf5XH838JY7yYv8rj+b+EgL0hUqKjxePfNFIOYhv8rfpUrSaQytOWrhLD5TblvZ9xKAn7ouqZpDhFWL1GG1Ej77XUz5CWP5+AkO2N/6Ju3qVfwvSaapYXRzSgtJbIxxLXxvG9j28hWcYZ3PaFLX0aGndF0uO76r42T1is931PxsnrFZeE+56+ivuhjXWUvoK+pBB4WTZzm49IO9W/CsV4UWeMr/AGHpH3LGUGjynRcOZJIQhYHiCisQrduUbhvW/Uy5WEnkCpr57kk8u1a6/uPCikty5aUfEbb2JkVIXoVQUHwiBItQrxmx9HRY2VQUDjtVw0gi/wBNvGk/SPI3q/8AeReRUWUDjWJcBBJJygbPOJsPaVct6juaip7blerFW8XU32+/uNvGdIg73JpAY3YQCACRydQ5uhaLcbaN1vYq7ohowcSbO4S8HwIaTdmfNmDz5Qt4ntVXFcushSj7K2OdlUb9Z7jLGOt6PYtylxtvR7Eqe7V9YsSss3RMVUL7phjz5+DoaU5ZKn85IN8UA8c9ZAI6gecK34BRspoGRQjLHGMrRz85POSdpPKSl1q9p+EfPUu2kkRM6AACbfMV/D7C3Muf4tdq3SgurL1JZWWTAqAs91BQ3Co4Vc36cz2wTbKkLNXiQjjLt55BznkChBMvUY4R4vubtVijeSqSUI9WQ0e4allJHJU1LuMRd7jvA+Cxo7BbnVPl0zdXPzO4sTTxRcf+l3OVA61tITPUtpGHiR2dJ0vIuL+a09riq9HVhjQ1uwAbAumhBQjpRgM2LSBjBZoaB1j2r34St6O0KjR4BXOALaSYggEEAEEEXBB6io2ed8b3MlaWPYbOa7eDYHb2rMDL8JW9HaFnwmb0doSvdiNhc8ilIcDrXtDmUkxa4AtIaLEHcUBfPCZvR2hHhM3o7Qlga4gkEEEEgg7wQbEH0rDsRsLoBoeEzejtCPCZvR2hUZuj1ebWo5jfdxQotlS9zwxrSZHOyhg2kuvu2dSAZvhM3o7Qs+EzejtCpOLaL11JDw08Nox4xa4OLPOAUL3egGh4TN6O0Kb0daau7t0YNi7yj5LftKUGDxuqqiOGPxpHBoPMOVx6AAT6F0Ph1AynhZFGLMYA0feecneekoD7RQhos0ABe1TNKtalLhtRwE7Ji/K192sBbZ17WN+gqH/L5Q/F1H8MfehAy0Jafl8ofi6j+GP5kfl8ofi6j+GP5kAy0Kq6HaxKfFHyNp2ytMQa5xe0NFnEgWN9+wqI031vw4dOYI43TyttnAcGtZfcC7lPQgGCvL4wRYgEHkKqugmsSHFWuyNMcsdi+NxBNjuc0jeFbEBWMekfQtM8QzRDbI2/ijyurp5OpU3Sxw4uLYfZxAAqmDdNCDYl4G6RnPzDo2taSMOBDgCCCCDtBB2EEcoSdo6bvXi01A7bTVTTLADtAuCCzsa9h58jedSnhmUZaXkm6bSBkjGvZYtcARu3Hn6V9Ri7ej2JeQwGlmmpzujeSzzHbR7CO1bPdKvRpprJu40VJZQwoMWb0exSDcSba4sClhHW2WwMV2KHSMZWuRy4TiYmZe4zN2O+w+lb6VGg2O5KwNJ4soLT5w2t+gj0prAqrUhoeDV3FLwp4I7H5LQO6VUMytmkf5gqtYdAx8lpXZW8/P0X5FzPFU5VoRXb6mxsGo0pSZ8MyMymjV0jdgjLum33m68YhhsboeGg2AeM3b6dh3EKi7R4bjJSa6pFpXCylKLWd2Q+ZU/WJPlpmDypB7GuP3K3ql6yvzMX6w/VK2nAedWT8ilxX2EiX1JuvDXebF9WZKpr9g6k1tRseaOuA3kRAelsoWs/DMIwgCKsDqyqAHCBou1htuylwa30ku6rrq1PTORoXDMULPOjhE16DB8GxgGOla6lqACWi2Um3KGZiyQDlAIPUlpj2CSUVS+CYcdh3jc5p2te3oI2+zkXtGopPG5g6eOYxtA4suHxfpve4+sR/wCIVluq7oX730/W/wCu9WmgojM/KNnKTzDnXC8bjKpdKMeb2+LL1PlE+F0XU7MymgOVzS93Ly9u4BeBSwT/AJm7HjblOwEcv/oWvdg86VOOrtnmZ6iFutujdlY9y++O0bYntDBYFtztJ5elaLzank9P0KzYUHSvdEuqz8iG+Qgq2vMtRLKd8j3u9BcSPZYLx3StMFZzLrDE6W1WYv3ThUJJu6O8Lv3DxfmFiV2uai4HFC8bp42v/ebxXfYpvUDi+2opyd4bM0dXEf7DGtvX9hl4KecDxJDG49Dxs9oQgVeDUhqqmGBv+rI1p6r3d7AV1TBCGMa1u5oAHUBYJCajsH4bEXTEcWnjJHnv2D2BO2fHY2VkdKT7pJG+RvUwgW9PGP7pQMQOs7Du5cVmaBZstpm/v+N7QorRakNTXU8PI+Vl/Nacx+hMbX9hHEp6kDxSYnnodtbf0hV3UdhnC4m6QjZBET+885R7AUA69KMUFJQzzbuDicW+dbKwesWpEascXhhxSN9SQAQ5rXHc17rWd7LelMTXpi/BYeyEHbPKL+ZGMx+cY0l9G8FNdVxU7XBhlJAcRcCzS7d6EB0tpNjNPDRyPncwsLHDLmHHuNjRz3XMPD23Jg41qWnp6aSZ9U1whjc/LZ23K0mwuNm5LPMgGdqQpuFxF7z/AKULiOhz3NaD6uftT2SQ/s/H+9VX6qP67k70IZz3rz99v9iP6z1U9HtF5697mUrA9zBmcMwFgTa+3pVs15++3+xH9Z6xqUxSKnr5XTyMjaYCAXENBOdptcoSaP5IcS+IHrtR+SHEviB67U+fDOi+VQfxG/ejwzovlUH8Rv3oMlI1O6G1WHy1Jqo8geyINNwQSHPuNnWO1VzWbqzqXV0lRSxmWOZweQ3xmuygOBvyXBPpTqoMTiqG5oJGSNvYljg4X5iRypVawNa1ZQYjJTwtgLGhhBc1xdxm3NyDzoQbup7QGaifJUVTcjnsEbGcoGa7iewDtTSS71U6fVOKOnFS2ICIR5cgcDdxde9z+imIgBK3XjBwbaKrbsdDPlv0OGcDti+cU0ktNfnvXH+0M/45UBUdN48tYx4/1Ih80kfRlUNwyndNBtpj/wDUfpCkNXWj8NZ3QJmZyxjDHxnNsTnHwSOYb+ZbKlLTS1M6C3qKnbqcvzmVLhkcMr26mwzDbRVLHVVQAOFsLtY618oBcGjq2nnX2r9GaOvo31GHNMckdy6PaL5RmLHMJIBI2gg2P0Z+Muzx3M/So8m4vD32KTg9YWVMLuaRh+cF0HA67QucaM+6M89v1gui6M8QKtd9UUeJL1omhpH+ZKruHYa6d1m7APGPN95Vi0j/ADJUfo1O3jsJsXbR07LbOlcxe041LqEZ9MfcxtpyhbylHrk8OoqWM2fI5xG+272Bb0Ii7ll4G5bZ17335en0KKdo5MHWABHPmFuvnUtDA2OllY05nNa7ORuzFu4dQAXnbxmpSzTUVh+f/TKs4tLE3J5XkVYBUzWWPcYv1h+qVdo27VS9ZQ9xi/WH6pXpwFf+kvd9SOKv1ES2otxDK0jaRwJA5yBLsSqqKh0j3Pebve4ucTvLnG5J9JTX1GPysrXc3AnsEpUZi2rTu0mqwmSOSGY5+Cc7I6Nztrmc1gSeKbEbtq6pSUaksmjw3FYKLgdU+KqgkjvnbLGW25TnAt6QSPSmBr3p2iqpnjxnRPa7qa8Zb+u5bWiWq40cgq8TkiYyDjhgdcZm+K6R5AFgbEAXubdRpusDSnvjWmRlxEwCOIHYS0EkvI5C4km3NZZJqdROOxHsx5ly0M976frf9d6YGjQsyQ8uz2AkKgaGf5Cn65PrvVwwbEeBfxvFdsPRbcfpXJ39SNPiEXLpj55LUOcTQc4k3O87T1lfSkeWyNI3hw+lS9XgGc5oXNLXbbX2beYjkRTYUICHzOFweK0bbu5N+9aiNjXjVy1yz7W3mZ5R40n/ADjfN+1RUv8Al5PT9CldJ/zjfN+1RUw/u7/T9Cv0v6m/zYj9pzoAs5UNWV0ZBatVuK9zYtA4niyOMLuqQZR87IfQnZrTwvujCKhoHGY3hG9bDdc2wyljg5uwtIIPMQbg9q6toZ2VtGx52sqIgSOiRm0e0hCGUrUbg/A4aZiNtQ8v/cbxW/aqbpLpdl0mbMHcSnkZD+43iy+18qccoiw6gdkFoqaJxaL8jGkgX5yfpXK9ROXvc9xu5xLnHnJNye1AdLaycH7rwqoYNrgzOzzmcYfaqlqBwzLSTTkfnZMo81g+8lXPQfFBWYXA920ujySecziOv12v6Vu6PYDHQ0whiJyNLnXNr8Zxcb9vsQgS+vPFOFxFsQOyCMA+fJxz83IoLVa3/GaXz3f8T1F6UYn3VXTzckkr3Dzb2Z80NUrquH+M0vnu/wCN6Ej903966v8AZ5fqFcrhi6o0397Kv9nl+oVyyAgQ1P7P7f71Vfqo/ruTuSS1Af5mq/VR/XcnahDOe9efvsP1Ef1npfspy/c0utzNLvoTA15++3+xH9Z62dQpviEzTtBguQRcXD22PtKEi572P+Kd/Dd9yO9j/infw3fcuve52+S3sCO52+S3sCAX2oyHJhbgW5Tw8my1j8FLTXN78zeZF9RdHMjA3ADqFlzjrm9+ZvMi+ogLT/Z78es6of8AsTnSY/s9+PWdUP8A2JzoQCWuvz3rj/aGf8cqZSWuvz3rj/aGf8cqArGmLeLT/qvtCntTp90qfMj+s9Q+lrPcoTzRfaFMan/HqfMj+l6v/wBj87m5/wAL87lAqpjJI57jdznOcT0uJJ+lMHVB/wDKHJlj2fxEu3DamLqgG2q82P8A7F61v0y1d/oP3fNC+o2+6M85n1guiaLxAueqNvujPOb9YLoWi8QKvdbFHiXWJp6QNvCVUrq74jDmicOhLSfECxxad7SQVy/FaTk4yRFhUSTiya7ufa2d9ubMV82yEDYSL79tu1Q3fZZ77LUaJvqzYaoroibp/HHWqlrIpf7vfyJQfQbj7QpRuMWNxybVv6VUAqaclu6Zl2nmcN3tt7VueEPw6nM1vEfXhyE1DUvjvke9l9+Vzm367HbvK9UWISwOzQSPjPKWPcwnrynb6VrSSWJBFiDYjmI2ELwZl2WUzm+ZvV+LTVFuHmkltuzvc4DqBNgtOy+fDI4ZMpE5Y09CZf7jH+hK5p9JuPrq3UdE6U2ZyC5J3Dm29KX+gFWHwvjv4wzDzm7HezKfQrTTY86M3abHl5jzgjlXIcbtk7iNSSenfBctamqn/tciVJdGSLuYeUXI/wD1ffDqd00rd5AILnG5sAb7/QtYaa3HHjB9P2EFeJ9NHEWY0M6d59HIFqo2tGLTc20tsc/sWcklpDUB01h8EW9O8rVc28J6QoI4qpjA6wStcz4Q2jpB3+36VNvKTu/Gluw+mDn2rpuDmkjO9j3N7HEL55VatZeDGCq4YDiSbD0PA+1tuwqqCRdWYGcq6E1MYrw2FtYTxoHuj/dPHb7HEfurnrOrBoxp1U4cHimLAJCC7MzNtbe1ubeUA4ddOL8DhvBg8ad7Wfut47va1o/eSAyqd0m02qcRyd0lp4O+XK3L41r37B2KCzIB1ahsXzQT05O1jhI0fovGV3taPWV108xXubDKmQbDwZY3zpOI0jqLr+hc76N6VT4fKZKYtDnNyHM3MMtwd3WApHSDWRWV0HA1DmFmYOs1gabt3bboCsZVaNWA/wAYpfPd/wAb1V7rfwPGpKOds8OXhGXylzcwGYFp2dRKA6T0297Kv9RL9QrlwBXas1uV80b43uiLXtcxw4IbWuBBG/mKpdkA3NQNHtq5Tu9yjHWM7j9Le1ODMl1q4hFFh0bHbHyEzSc4L7ZWnqYGDrurP36HOhAmdeR/xb/Yj+s9bOoQ/wCIy/s5+u1M6sipZn55oYpH2DczmgmwvYX9J7VmhZTQPzwwxxuIylzWgHLcG3aAgLZmRmUD36HOjv0OdAT2Zc4a5T/jM3mRfUTy79DnUdVU9LK8vlgie91ruc0EmwsLnoCAo39ns8es6of+xOfMqtQdz05cYIo4y6wdkblvlva/ae1bnfkc6AncyVuvSpzx0dK3a6afNboaMn0y+wq6HG2gXJsBvJ2ADnJ5kraWuOL4y6qH+XphwcJ5Da/G9Jc53pYgN7TGwY0czQO11/oCqkM7mXyOc2+/K4tv12O1TGmuJgyhg5OMeyzR2bfSq53QtpS5QSOitsRpKLNiy+sE7mXyOc2+/K5zb9djtWn3QsipXpqRY1ok8MhzTRjnewfOCflGOIOpJTQOlM9Y08kfGPWdjftPoTvhbYKhcyzLBpb+alNJbHpwul9pXgdpc43O39aYa0sSoBKwgqjWpKrBxZTp1HCWpCt72FHewqfrKMwus8HLyOt9P3rUNfEN7h2O+5c3Uo16ctLi35G6hUpSWckZ3sKn8B2xmCQ7zeInkdyt6j9pWl3zh8sdjvuQMSi8sdjvuU03XpyUlF/BkVFSnHGpfEo+n2ijo5XTMbsP5wcx8r7+1UzgU/hURVbMryM4Fg6xs4cztm/pS80l0Ecwl8AuOVn8v3Lr7S5U4rUseZzlxRcZcihmBHAKXOCTfFu9ix3mm+Ld7FfzDuipiXY9aMYmaaYEmzSRt5Aec9B3HrTEqWNdaRviu3/onpS67yzfFu9is2jDqqP3N8L3xnZybBzHbu+jpCrXVGnXp6W1nYwi50Z60m0+q+q+pYO9pQcMK3GNfDva4x83wmdXOOhfY4lD5Y7HfcuHuKFxRnp05XdG3i1JZI3vYV96CF8MjXs3tPoI5QeghbXfOHyx2O+5emYlD5Y7HfcvBekfwfwZPI++lWAx1tOTa7XDaOVrvsIO5JDEsCfSylkg2X4ruQj7D0J9UeLRjxXA32EWNj17Fq43o1FVRkgXB3tI+g/bvXSWleU4qM00/IxaElDhgcNhX2GDKwYrq/micTA7Z5Lr+xw+0KHfQVbNhiJ6rH7VeIPj3mWRgy9hlV8S/s/qs5Kr4l/Z/VAeO8yz3nC9Zar4l3Z/VGWq+Jf2f1QGO9AWe9IRlqviXdn9UWqviXdn9UBnvUFY9DtBjUy8I5vuMZ233PcNoYOcDeezlVcZ3UCLwOIvtG6/RcG49Ct9NrNxCJjWRUMDWNFmtDJLAfxEAwO87kd53KhjWvifyKH1ZfxF7/KtiXyOH1ZfxEILx3ncjvO5UQ618T+Rw+rL+IsflYxT5FB6sv4iAvnehyO9DlQ/ysYp8ih9WX8RH5WMU+RQerL+IgL53ocjvQ5UP8rGKfIoPVl/ER+VjFPkUPqy/iIC+d6HL51FBwbC+Rwaxou5ziGtaOcuOwKjP1k4vKLR00EZPwshJHryEexap0WrsReHYhUPe0G4jHFYOpoAaPQL9KA+GP4+/EpDSUF+BvaaexAcPJaN+X2u6BtNkayLC6MMaNtrAcr3bzc9J2k/0W03DBQQgQwlx5LABo6ST/UqqYg2WV5dKCT1bAOYDkC96UE3mTLttRi3qm0kQFQ18j3PebucSSekr59ylTPcbvJPYjuN3knsV3MO6Nrqp/yXxIbuUrLaNxIAFydgHOeZTbMOe42DT2K6aJaG2cHyDbydHUvOdSMV1PKrXp045TyyV1daM9zQ3d47uM49PN1BXkL400AaLBfdUG8vLNJKTk8sEWQhQYmrVUYeNoUTNo8w/BCsCxZAVrwbZ5IQNG2eSFZcqMqAgYMEDTsC2n4WCNoUplRZAV2TRxh+CF48GmeSFZcqMqArQ0bZ5IWxBgbW8gU7lRlQEVJhQI3LSfo6zyQrFZGVAVrwbZ5IWRo43yVZMqMqAhIMEaOQLfZRADctzKgoCLnwoO5FoyaOtPwQqbpprrZTSGKkYJXg5b34t725Np27gN6rjNdlfA4Oq6VojJ35XsPoLiRfoKAaPgyzyR2LHgyzyQq3pFrMkbhDK2niMbuGYxzJW2zNN91jcAjdyqq0muzEJgTFRseAbEt4QgHfbf0oBneDLPJCPBlnkhUvRfWNiNXXwRTUohic48I7K/aMjrC7t22yhsR111kFXNA2GKUsmexh44cRnIa2zTYnkQDN8GWeSEeDLPJCWv5cK2Eg1NEGMJtf3Rp9GbYepWHGNaUkmHxVOHR53ifg5Yi0u2ZCeTaBtaboC0+DLPJCz4Ms8kJWVWvWuiIEtJGwkXAdwgJHOLlblBraxKokiaKQMZJJGDIGSOAY5wuRm2eKd/SgGP4Ms8kdix4Ms8kJdaT63qumxCelY2MtEzWMeQczGnJcWBsd5386mNZesuowuriZE2N7JIQ4tdcWdmO0Fu3dyIC2+DLPJCPBlnkjsS0i1z4k5oc2hBaRcENlIIO4gqWw3WLXy0NfPNEIXQRxuhaWOte5zE5tpvsCAuvgyzyR2I8GWeSOxVTVprKqMUqZmytjYyOHMGtBN3XPGJdt9CqtLryri7gm08crwXDZnDnZSduUHmCAavgyzyQsjRlnkjsS1k1u4rY2oADY2OWU2PIbX2qW001mVWHx0Lw1jzPTl0rXgt90GTaMu0bzsQF6h0eYPghSEOGhvIk3FryrsokdRNMe/MOFtbnDtoV60I1rQYi4RkcHKdgaTvO+wPL0IDd0oxeKmIYW55HDNlzsjYxmYNEksshDY2lxDRvLjsANjaOweoiqXhjowx7mufGRJHNFK1hAeYpozZxaSLtIDhcG1tq9aa4e5s7nuzthn7izTtDnGA0lQ6Qh2Rri0OY8lrrZQ5vGtcL46J0RklibH7pHT1FTUSVdnjh3SsfHG3jtGaQtku/JxBwYt41gBO+DTPJCBo0zyQrLlRlQEFT6PsB8UKXgpg0bF9rLKAEIQgBCEIAQhCAEIQgBCEIAQhCAEIQgBCEIAQhCAFHaRSObRzlnjCKTL15TZSK8yRhwIO4ix9KA5h1R0bJsXh4cXADiL+WG8W/tXRuJ4HTzsDZo2FoII2AbQbj6Ek9LNXNXh1YanDwXMLi4AWu25uRY7COhfKs0nxyvDYhGY9o4zW5DfnLiT7EBeNekTWYOGsAAE0dgN3KlroBpTW0tO9tFSRzNL7veQSc1hsPGHJZXbTXRyt7wNine6onMzHbgC0crRu4oVR0VxPFcNiMdPSNs52YlzQXE7tpzIBg6B6T4hVV2WspmQRCN5GVo4z7ttd1yRsulBX1kcOOSyzZskdW95ygEnLITax6ky9GdMMXqK6nZUwiKEv8AdC1gFxldYE5jsvZUubRWpdjZkMDzEazMXbLZOFuTvvayAkdYusqlxKlbBTQPD87SCWtbtGwDYSTv3K+6l9FH0tA41DbOmfnykA5QGgD07FUNaerqSGqZU0MeYPPGYLbHAb9vRs7EydXOkE1TTZKqJ8UsVmnNYh7bbHAg+g9SAUuv6MNxKMNAA4AbBs+G5OHV/TNOF0hLW34GPbYX8UcqWGvDR+oqMQY6CJz2iEAkWsDmJttKa+gkDmYZSteCHNhYHA7wQLEIDnjWB7/T/tDP/BWLX9/nqf8AZx9YrR040YqpMankjhe5hnaQ4WsQMlzv6Cp7XbgE9TWQOgic8NgAJFthzE22lCTVwLWjUQU0UUWG5mMYA11pDmFthvl2qxVWkMtdo9iEs8IgcMzWsDS0hgDbXvtO2+1XLV9hYbhdM2WMB7Ymhwc0XBG8FY1jYeXYRVRws4zmWDWgC5uEIFTqB/zVV+o/8iqXoviUtPiAfTwtmlDpMjHbuW5G0cl0wtSeBT09TUmeJzA6CwJttIJuNhKp+C4XiFFV8PDS5ntLsucNIFydoGbfZCS5v08xd4yihjZcgZw0EtF9pALrbl8P7Qh91o/1cn0sWX6wMcsbUsY6eDGzp8dfPWlhVXWQ4e7g3ySCnPCnYCHnLe/TcHchBftVdBHJglPwjGm7XXJAv47uVJB8XA46G09w0VjeDt5PCjd0b1YsPxvG46ZtNBAGMaMosxgNuu+9WbVrqplZUisxA3eDma3fxj8Ik7z9CAcLdyyhCAEIQgBCEIAQhCAEIQgBCEIAQhCAEIQgBCEIAQhCAEIQgBCEIAQhCAwQvLYgNwA6gAvaEBghYyDmC9IQGMo5kZRzLKEBghAbZZQgMFoWQEIQGMg5kFqyhAYAQQsoQGA1YyDmC9IQHnIOYLOUcyyhAYDBzLKEIAQhCAEIQgBCEIAQhCA/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5" descr="data:image/jpeg;base64,/9j/4AAQSkZJRgABAQAAAQABAAD/2wCEAAkGBxQTEhUUExMWFRQXGR8YGBgWGRwaGBgYHh0cGhwgIBsbHCggHhslHR4gITEhJSksLi4vGCAzODMsNygtLisBCgoKBQUFDgUFDisZExkrKysrKysrKysrKysrKysrKysrKysrKysrKysrKysrKysrKysrKysrKysrKysrKysrK//AABEIALIBGwMBIgACEQEDEQH/xAAcAAEAAwADAQEAAAAAAAAAAAAABgcIAwQFAgH/xABQEAACAQMBBQMFCwoDBAoDAAABAgMABBEFBgcSITFBUWETIjJxkQgUFzVCUlRygZLSI3N0gpOhsbKz0TM0YhjBwuIVJCU2Q0RToqPhFsPw/8QAFAEBAAAAAAAAAAAAAAAAAAAAAP/EABQRAQAAAAAAAAAAAAAAAAAAAAD/2gAMAwEAAhEDEQA/ALxpSlApSlApSlApSlApSlApSlApSlApXy7gAkkAAZJPIAVTu2G8+4upGs9FjeVhyedF4vudgXs8o3jjsagsDa7bmz05f+sS/lMZESedK3d5vYD3sQPGqd2j37XUhK2kKQJ2M/5STwPPzR6sN66+9F3H3lw3lb64WIseJhkzTEnrxHIUHx4mro7ztnNO0qNLeFHnu5F4jJK5xEnMZ4U4V4ic4yDjBPdQQvUttNQnJMt7Oc9gkZV+6pC/ur3N2+mafNK02qXaqinCwsW4pD1yzAckGew5Jz0A5xrSdnLu5/y9tNKPnIjFfvYwPbUjg3Sas3/lOH60kQ/480GjdndW04oIrKa14R0jhZBj9VT1+yverKk+6TVl/wDKcX1ZIj/x12LDV9d0rqtykS9VmRnhwOzJyFH1SKDUdKqzYffRbXRWK7UW0x5Bs5hY/WPND4Ny/wBVWkDQftKUoFKUoFKUoFKUoFKUoFKUoFKUoFKUoFKUoFKUoFKUoFKUoFK8ja++kgsbmaEZljhd05ZwwUkHHbjrjwrI9ttHdJOLhbiXy2eLjLkknxyfOHeDyI5UGrtotn2vj5KaRktB6UUZIac/63HNYx81eZ6k9lerpWlw20YjgiSJB8lFAHrOOp8TzrlsJWaKNnXhZlUsvcxAJH2GuegVGf8A8Es2upLuaITzuQczecqAABQqHzRgAcyCc5Oak1KD8VQBgDAHQCv2lKBSlKCNbQbB6feZ8tax8Z/8RBwSZ8WXBP25rq7NbPXOnFYopjc2WcBJSBNAOzgb0XTvU8JA5jPomX0oFKx7tZtDdTXsssssgkWRgAGI8lwsQFUA+bjHZ6+taY3XapNc6XbTXGTKysCx6sFdlVj4lQDnt69tBKqUpQKUpQKUpQKUpQKUpQZt292w1ewvprf37JwK3FGSqc425pz4OZxyPiDU13HbezXjTW13KZJgPKxsQASnJXXzQByPCR2niPdXx7ofZnytvHeoPPhPBJjtiY8ifqv/AFDVKbI661leQ3K/+G+WA+Uh5OPtUkUGy6VxWlysqJIjBkdQ6sOhVhkEeBBrloKb326zqVhNFNbXLpbSjhKhUISVezJUnDLzHiGrw91G8+6kv0gvZzJHMOBSwUcEvVOYA9L0cd7Crg282cF/YzW5xxkcUZPyZF5qfAZ5HwJrIJDxvjzkdG8QysD7QQaDVu9bav8A6PsHkRsTyfk4e8OerYIPork8+WcDtqhtP3i6zNKkUd47SSMEUcMfNmOB8iulvB22k1N4GccIiiVcdhlIHlXA7AzAYHcoqa+552W8rO99IPMh8yLxlYecf1UOPW47qC+dNgaOKNJJDI6qAznGXbHM4HIZPZXZpSg8/X9WS0tpbiT0IkLnxx0A8ScAeJrMEu9TVSxPvxhkk4CpgZ7BlelWH7ovabhSKwQ82/LTY+aDiNftOWx/pXvqqdgdnTf30Nvg8BbikI7I15tz7MjkPFhQaS3VtdSafHNeytLJP+UHEFHDEfQGFAHMed+tXLa7uNMjnFwlnGJAeIc24A3eIy3AMdmBy7K9LarUjZ2M88aKTDGWVT6Pm9By7KpX4frv6LB7X/vQaDrgvryOGNpZXCRoOJmY4AArj0m6MsEUhABeNXIHQFlBOPDnVH+6J2nYyx2CNhFUSygH0nPoA+Cjzsf6h3Cg59qt/DcRSwgXhHLys+SW8VjBGB2gk+sCoNcb2dWY59+EeCxxAD2Jn21G9ntDmvZ0t7dOORvsCgdWY9ijv/3kCri033P44QZ708XaIo+Q/WY8/XgUFefClq301/ux/gp8KWrfTX+7H+CrS+AG1+lz+xP7U+AG1+lz+xP7UFW/Clq301/ux/gp8KWrfTX+7H+CrS+AG1+lz+xP7U+AG1+lz+xP7UEJ2H3ialPqFrFLdu0bzIrLwoMqTzHJc1paqu0Hcrb2tzDcLczM0Tq4BC4JU5wcCrQY8qCMaxu8065n98TWqtKcEkM6hiO1lVgrHxI59tSWGJUUKqhVUABQMAAcgAB0FUA+/wAuwSPesHI46v8A3q3t3m0T6hYx3UiKjOXBVM4HC7KOvPsoJJSuK5uEjRnkZURQWZmICqBzJJPICqv17fpZRMVt4pLkj5QxHGT4Fst/7aC1aVQsvugZc+bYoB4yk/wQV8f7QE/0KL9o39qC/aVQX+0BP9Ci/aN/an+0BP8AQov2jf2oL9pVBf7QE/0KL9o39qunR9TaayhuRHl5YEl8mpHpMgfhBbA6nGTQepSoYdv1VInltpY0lufeqktG2HDOjseFjhFKHJ7uYrxLrfRbI7J72nPCxAPmAMAeTDLZwRzHgRQWJqlglxDJDIMpIhRh4MMH7axttBpL2lzLbyenE5UnpkDoR4EYI8DW06oj3RmzWHhvkXk35GXHzhzjP2jK5/0rQSP3P+0vl7JrVzmS2OFz1MTZK/dOV8Bw1alZF3Z7Se8NQhmJxGT5OXu8m/Ik/VOH/UrXINB+1mvf7s2La+W4QAJdAsR3SrgP7cq3rZq0pWU97+1Pv/UHKNmGH8lFjoQD5zfrNnn3BaCGW0DO6ogyzEKo7yTgDn41sXY3QFsbOG2XnwL5zfOc83b7WJx3DA7KxuDWs91e1Hv/AE+KRjmZPyU3fxr8r9ZcN3ZJHZQS+uG8uVijeSRgqIpdmPQKoyT9gFc1VX7oDaXyFktqhxJcnzsdREuC33jgeI4qCh9rdca9vJrl+XlGJUH5KDki/YoAq7fc8bM+St5L118+c8EeeoiU8yPrOP8A41qjNntIe7uYbeP05XCg9w7WPgBkn1VsjTLBIIY4YxiONAij/SowPWfGg8Led8VXv5lqyHWvN53xVe/mWrIdBtHZv/KW35mP+RayzvVufKateNnOJeD7gCf8Nam2b/ylt+Zj/kWso7xoiuqXoP8A67n2sT/voLR9zVp4xeTkDiykSntA5s3PuPm/dq76pv3Ncg97Xa55iVSR4FcD+B9lXJQVzc76NNR2RjPxKxU/k+0HB+VXH8N2md8/7P8A5qqHVt2uqPPKy2UhVpGIOU5gsSPlV1Pgv1X6FJ95PxUF0/DdpnfP+z/5qfDdpnfP+z/5qpb4L9V+hSfeT8VeXr+yF7ZIr3Vu0SseFSxU5bGcciewUGidI3u6fcTxwRmbykrhFzHgZJwMni6VPH6Gshbt/jWy/Pp/MK16/Q0GIp/Sb1n+Nah3GfE1v9aT+q9Zen9JvWf41qHcZ8TW/wBaT+q9BEPdHbQsogskbCuDNKB8oA4jHqyGOO8L3VRtvA0jKiKzuxwqqCWYnoABzJ8Ksn3QrZ1UeECD97n/AH1++55tFfVGZgCY7d3XwbijTP3XI+2g6Vhua1SRQxiSLPZJIoPsXOPt513fgM1L51t+0b8FaVpQZq+AzUvnW37RvwV1NX3O6hbwSzyNBwRIztwuxPCoycDg61qCo7vE+K779Hk/kNBj6tj7CfFtj+iw/wBJaxxWx9hPi2x/RYf6S0HVv9iLeWAQO0vAJJ5AQV4uK4Eyv8jGF8sxXlyKrnODmO6nuYsZpOMy3KeaqhUeMKAiKgwDET0UdtWRSgV5G1mhre2k1s/SRCAfmuOaN9jAH7K9elBiK7tmid43HC6MUYHsZTgj7CK09uW2pF5p6IzZnt8ROM8yo/w2655ryz2lWqBb9tgnWVtQt04o3A8uqjmjDlx4+aRjPcQSevKobC/lgfjhlkifGOKNijY7sqQcUGoN8O1gsbBwrYnnBjiAPnAHk7jt81T17ytZatoGkdUQFnchVA6licAfaa5b+/lnfjmleV8Y4pGLtj1sSat3cTsE7SrqFwhWJOcCsObueXHj5qjoe0kEdKCIbzdg20xrfBLJLEOJuwTKAJAOXTJDDPee6u7uS2sFlfCORgILnCMScBXGfJt7SVPg+eyr63hbKrqVk9uSFf04mPyZBnH2EEqfBjWTNV02W2leGeNo5EOGVhz/APsHqCORHMUG1pJAoLMQFAySTgADmST2Csj7ytpff+oSzA5jB8nF+bXOD+sct+tXjy6/dNF5FrqdocY8mZXMeB0HATjH2VybNbPz306QW6FnY8z8lF7WY9ij/wChkkCgtj3OezWWmv3HJfyMWe84MjfYMKD/AKm7qvavL2Z0SOytYraL0Y1xntY9WY+JYk/bXqUEY3nfFV7+Zash1rzed8VXv5lqyHQbR2b/AMpbfmY/5FrOW/fSTDqryY82dFkU9mccDD15XP6w760bs1/lLb8zH/IteFvM2JTVLbgBCTx5aFz0BPVTjnwtgZx0wDzxghRO53bVNNun8tkW86hXIGSjKSUbA5kDLAgfOz2YrS+m6zb3ChoJ4pVPajq38DyPhWPdf0C4s5TFcxNG/Zkeaw71bow8Qa8yg3D5Qd49tPKDvHtrD1KDcPlB3j21UXukWBsrbn/4/wDwNWe6UEk3b/Gtl+fT+YVr1+hrIW7f41svz6fzCtev0NBiKf0m9Z/jWodxnxNb/Wk/qvWXp/Sb1n+Nah3GfE1v9aT+q9BWHujLMrqEUmPNkgAB8VZ8/uK+2o3um2pj0/UFlmyInRopCASVViGBwOZwyjPhmr53s7EnU7UCPAuISWizyDZHnIT2cWBz71HZmsvalp8sEjRTRtHIvVXBB/f2eNBsvTdYguFDQTRyqehRw38D18K71YcpQbjqPbxPiu+/R5P5DWPaUCtj7CfFtj+iw/0lrHFbH2E+LbH9Fh/pLQe5SlKBSlKD8IqFaxup0u4Yu1t5Nj1MLGMfdB4f3VNqUEJ0fdTpduwdbYSMOhmYyD7pPD+6pqBX7SgV4+0Wy9pfKFuoElxyDHk6+p1ww+w17FKCu13L6VxZ8lIR80ytj9xz++pnomhW9onk7aFIk6kIObHvY9WPiSa9GlApSlB1tSsI54nhlXjjccLLkjIPZkEGot8Fmk/Qk+/J+OplSg47aBURUQYVQFUdwAwBz8K5K8vXrCWRM28xhnXmjEcUbf6ZEPIqe8ecvYeoMDG9hrSX3vq1o9vIOkkXnxOPnAHnw+riPfigsm9s45UKSxpIh6q6hlPrBGKjVzu10tzlrGIfV4kHsQgV3tH2zsLrHkLuFyfklgr/AHGw37q90Ggh3wWaT9CT78n46fBZpP0JPvyfjqZVxXNykY4pHVFHaxCj2mgiXwWaT9CT78n46fBZpP0JPvyfjro7S739OtQQknvmTsWDmv2yHzceok+FTXSJ5HgjeZBHIyhmQHPASM8Oe0joT3ig8Cw3c6bDIksVoqyRsGRg0nJhzB5tipURXU1TVIbdDJPKkSD5TsFHq59T4VEdM20fUpTHpyMLdDiW8lXCj/TFG3N3I7WwF6kHkCHYO63SfoSffk/HUj0XSIbSJYbdBHEpJCgk4ySx5sSepruRpgAZJwMZPMn1nvr6oFdPU9JguF4Z4Y5l7BIiuB6uIcjXT2g2ntLLg99TrF5TPBxA+dw44ugPTiHtryPhO0r6bH7H/DQflxuw0pzk2UY+qXX9ysBXD8E+k/Qx+0l/HXP8J2lfTY/Y/wCGnwnaV9Nj9j/hoOD4J9J+hj9pL+OvA2/3d6XbaddTx2wR0jJRuOQ4c4C8i+OpFSObenpKjJvUP1VkY+wJmqf3tb0BqCi2tQy2wbidmGGlYdOXYg68+ZOOmKCrq2PsJ8W2P6LD/SWsf2Vq0siRRjid2CKO9mOAPaa2lpVkIYIoV6RxrGPUqhR/Cg7VKUoFKUoFKUoFKUoFKUoFKUoFKUoFKUoFebr2g295EYrmJZU7Aw5qemVYc1PiCDXpUoKH2p3DuCXsJwy/+lNyYepwMH1ED11AbvZ/V7HkYruEDtiLlPvREr++tbUoMaPtRfdDeXXqM0n4q825unkOZHZz3uxY+01pDePtDdMjQWGm3EjsOE3DwEKgPI8AZclvE4A686p2y3VarJjFmyg9ruiY9YZs/uzQeVsXqVrbXC3FzE83ksNHEvCFZx0LseijrgA5OM8hgzXWt99/P5ltHHb8XIcI8rJnuBYcPPp6Oa9LQtwczEG7uUjXtWEF2I+swAB+xqtfZTYKx0/nBCPKdssnnyH9Y+j6lAFBVWyW6281CRbrV5ZQnURuxMzjrg5/wk8OvgvI1een2McEaxQoscaDCqowAP8A+7a7FKBSlKCj/dMKT7wwM/4//wCiqP8AJN80+ytvkV+cA7hQYh8k3zT7KeSb5p9lbe4B3CnAO4UGIfJN80+yvU0jZi8umCwW0sme0IeEetj5o+01srgHcK+hQVXuq3U+8WF1dlXuceYi80iz1OflPjlkchk4z1q1KUoFKUoFKUoFKUoFKUoFKUoFKVCt4e8e30sBGUzXDDKxKcYX5zNz4QSMdCT3UE1pWdZd/d9xHht7ULnkCshbH1hIBnxxVibuN60WoyeQkj8hcYJUcXEkgHM8JwCGA58J7AefWgsalVNvI3rT6dem2jgikUIrcTFgfO9RxUW+H66+iQfef+9BoKlVFu73tT6hfR20lvFGrKxLKWJ81S3acdlN4m9qfT76S2S3idVVSGYsD5yhuw47aC3aVn0b/rr6JB95/wC9TDYTfJFezrbzw+95XOEYNxRs3YvMAqT0HXPfzoLSpVU7zN6c+m3gt44IpF8mr5csDklhjkfCon8P119Eg+8/96DQVKz78P119Eg+8/8Aep9vX3gy6U1uIoY5PKhyeMsMcPBjGPrUFiUqG7r9sJNTtXnkjSMrKYwEJIICo2efblv3VWMu/u6DEe9IORI9J/70GgKVn34frr6JB95/71O92O8SXU1u2khjj8gqMvAWPFxCTrn6g9tBY9Ko7Zvfbc3N3bwNbQqJZUjJBfIDMASOfXnUu3r7wZdKNuIoY5PLByeMkY4ODGMfW/dQWHSs+/D9dfRIPvP/AHru6HvxuZ7mCE2sIEsqRkgvkBmCkjn150F60qut6+8OXSngWKGOQSq5PGWGOEqOWD41A13/AFz22kOPrPQaBpVS7J78be4kWK6hNsWOBIG448n5xwCg8eY7yKtqgUpSgUpSgUpSgUpSgUpSgVkHeTetNql4z5yJnQZ7FQ8C/wDtUVr6s9b7N386XUl7bxtJBL50gQZaKToxKjnwH0uLsJbOOWQuXQtmbWOxjthDG0RjAYFR5+QOJj3knnmvJ2W3WafYusqRvJMhyskrZIPgq4QHx4c1Tekb576C0W3CRMyKESVwxYKBgZHFhiB0J7uYNSfctdazNMHeWQ2PNna4HEGJ54jLedkntB4RzzzwCEX3/fGzfmo/4GuLRN7F7bW8UEdvaskahVZ4nLEDvIkAJ+yuXf8AfGzfmo/4GuTQN893a28VukFuyxIEBYPxEDvw+M0GhdAkElvBMURXkiRzwrgAsoJx2gc++s379/jib6kf8i1O93+966vr+C1kggVJOPLIH4hwxu4xlyOq91QTft8cTfUj/kWgk+h75LWCyht2snkeOFYzkoEcqoXnyJ4SfA1A93GiTXmpQeRTCpKssjKPNjRWDdezpgDtNWRru72K40G1ntoUS6jgSViigNMOAFw2PSb5Qzk5GO2ozuN20953XvWVsW9wcAnok3IKc9zDzT+qeWDQaOmso3OWjRj3soJ9pFZU3vRhdXuwoCgMuABgD8mnYK1lWT98fxzefWT+mlBpLZfToTZ2pMUZJgj5lF+YvhVT+6Y9Ox+rL/GKri2V/wAla/mIv5FqnfdMenY/Vl/jFQSD3OnxbN+kN/TjqgbW9MFysyhWaKUSAMMqSrcQBAIJGRz51f3udD/2bN+kN/TjqkdkfjS0/S4v6q0FhbNb37u4vLaB7ayCSzRxsVicMFd1U4zKRnB7Qave8hVYpOFQMo3QAdhrs8A7hXDqP+FJ9Rv4GgyHsB8Z2X6RF/OKs/3TPpWPqm/jFVYbAn/tOy/SYv51qz/dM+lY+qb+MVBBtj94t1YQGCGC3kTjL5ljZmyQARkOBjkOytAbtNZa/sI7maKJZGZwRGnCo4WIGASTnl31Q2xO9G5023NvFDC6ly+ZOPOSAPksBjlUo0zfneSTRRm3tgHdVJAkyAzAH5fjQc/ul/8AFsvqy/xSpNuFs45NJIeNHBmcEMobIwveKjPul/8AFsvqS/xSodsfvRutOtfe0EULDjL8UgcnLY7nA7KDrb29GitNUnigAWPzXCDohZQxA7hnJA7AQK0ju9uGk0yzZySxgTJPMnCgZJ7Ty61nHStl9R1m6MzI/wCVbikuHUrGB0yDyBwAAFXuHrrUmk2CW8EUEfoRIsa564UBRnx5UHbpSlApSlApSlApSlApSlApSopqmvyx6tbWuVEEkEkr5HMFM4PF2CgkbWMZPEY0Ld5UZ9uK7FdezvopQTFIkgHIlGDAH7DXLFMrZ4WDYODgg4Pdy7aD8eBSclVJ8QK/PeyfMX2CvoTLxFeIcQ5kZGQPVUZ3lavcWlhJc23DxxFWYMvEChYK3LsxnOfCgkqwKDkKoPgBR4FJyVUnxArw9qNohb6bLeIRyh4488wWYDyee8FiK8zdntHcXUc8d4FW6t5eF1UYHCyhkOPHzh+rQTJRjkOQrj97J8xfYKhWl7Q3d1NqohaJY7Y+Rty4wvl1U8ZdvmhgOzo1S7R2kMERmKNLwL5Qx+gXwOIr/pz0oO5XG0Ck5KqT4gVG95euS2WnT3MHD5RODh4hkedIinl6ia8eC119lVhdWGGAP+HJ2jPdQT8CvmSJW6qD6xmozcf9IpZxgzWvvvyg43OViMfEeQyM8XDj7alNB8pGByAA9QxXwLdBz4F9gqN7xNoZLO2X3vwm5nlSCAMMqXdu0dwUH7cV9bvNonvbTjmAFxE7wzqvICRDjp4jB+0jsoJPSorYa7K+r3FoSvkY7dJF5edxMQDk91efs3r93d6dcyq8K3CTSxxs44YwEYAcXXszzoJqLdB0RfYK+pIlbqoPrGa4bWQiJGlZeLgBdgfMzgcRB+bmvmz1OGUkRTRyEdQjqxHsNBze9k+YvsFBbJ8xfYK/JbpFzxOq4HEckDC95z0HjX5Z3sco4opEkHTKMGGfWDQckkSt1UH1jNfiwKOYVR6gK4ry/iiwZZUjz042C59WTXPHIGAKkEHmCDkEeug+qV1E1OEv5MTRmT5gdeP7uc126BSlKBSlKBSlKBSlKBSlKBVZ7aaHHea5YxTZMQt5HZckBwrclOPk5wSO3FWZUJ2u2Uup763vLW4jheCNlUOpYOxPosB8ggkHnkdR0oPH2g0eLTtT06ezRYBcSm2nijHCkikDhPCOXmnJz6u6uzorDT9au4GIWC8j99x55BZEz5Yes83Pgoru6dsteT3sV5qUsBNuGFvDbB/JqzDDOzSAMW8OnIHs5+RvvsxNHZrFJw3jT+Ri4fSKSqUlHI5C4xk9nTtoPR3VRGcXepuPOvZiUz1FvHmOMfuPrwKmOt6eLi3mgbpLG0Z8OJSM/ZnNfWk6elvBFBGMJEiovqUAe2u3QUlaXpu9P0fTnHnyXBinQ8/yVoSXU/qhDUm1C8Gn63NK3KG6szK3jLbAk/8Ax/zV3NntgWt9VuL0yKYXLtFGM5SSXgMjHljnw45dhFc28/Yp9SihEMixSxs3ntn/AA3QpIvLnz5eyg8DQrBo9mbmR/8AFuYJ7mQ/OaRWIP3OGvT0za1LHTdNDW11P5S1jI97RCTh4Y09LLDGc8vUalOt6L5SwltIsIGgaFM+ioKcC5x2Dwrm2a05re0t4GIZookjJHQlVCkjPZyoK/3ka8t7oF3KsM8IDxpw3CcD8pYjnAJ83n18DXoWWj635NOHUrYDhGB73HIYGKkG8HZ97+wmtY3VHk4MM+eEcLq5zjn0WvdtIuFEU9VUD2DFBAN7CONMtxKweQXFuHYDAZ8+cQOwE55VYlRvb3Z5763SKN1QrNHJl84whyRyHWpG2cHHXsz0zQVJtRtCj67HxQ3E8OnxklbeIy/9YkHLiA6ALzB+ch8a+dktoFj1yZVhngg1BeNVuIjF/wBYQZbAPIhhkk9pcCppu/2XeximMzrJcXEzTSugIUljyAzzwOZ/WNfO8LZR76OAwSLFcW8yzROwJAI6g4GcHkfWooPO0n/vFefokX8wqK2H/dzU/wA9P/OtWDp+z0ianNesycMsCRcC5yGUgk8xjFeRbbDSrpd3ZGSPyk8kjq3ncKh2DDPLORig6G1/vP3npgvZpPJ8KEWsSljdMEThUqvPCnxA8/B5kVF9YkgF3pk1rpc+nn33HGZJI1g41fkU4FY5yM8yOmR21Otodjrljp89rLELqyTgCzBjDICgRslRxDoccu3sxXS1rZDUr2S2mubi2VredJVghD+SIU5Yl2HEXOAByAA4u+g6ms6HFebSeTnHHEtiJDHk8LlZcKGA9IAtxYPaornsdGistoY0tUEMU9ozSRpyQsr4B4eg5Y6ePecyZNnHGrtf8a+TNp734OfHxeUD56YxgY619Xez7vqkN6GXyccDxFefESzZyOWMUEP2C0aDUpr+9vYlnkF09vGso4ljijClQqnkD53XHZ4nPxtlp7aNpN4LSdwksoES5/ywkbzwjZzgjp3E56869l9l7+0uJ5dMltjFcuZZIboScKSnqyNHz5nqDS03ch7W8jvJfK3F6weaVBwhWTnGEHzUPf1yQeVBDb3Srb3mYIdCv45lT8nceRUSiUDKuXEnF6XMjp3DpVrbG3E72Nu10rLP5MCQOMNxjzSSOwnGftqJz6DrkkHvRry0WIjgNyqy++THjHo+hxkciQe3rnnU60qxEEMcIZnEaheJzxO2BjLHtY9T66Dt0pSgUpSgUpSgUpSgUpSgUpSgVTmy9uh2qviVUlULKSASrFYwSO44JGR3mlKC46UpQKUpQKUpQKUpQKUpQKUpQKUpQKUpQKUpQKUpQKUpQKUpQf/Z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6" descr="data:image/jpeg;base64,/9j/4AAQSkZJRgABAQAAAQABAAD/2wCEAAkGBxQREBUQEBEUFhAXFhgVGBQVGBQUFxUVGBQYGBgWFxYYHCkgGR0mHxUYITMhJikrLy4wGB8zODQsNygtLi4BCgoKDg0OFxAQGi8kICQrNy0tKzc3LCwrNywsNy0sNSwsLCwsLCwsLC8sLCwsNCwsLCwsLCwsLCwsLCwsLCwsLP/AABEIAMgA3AMBIgACEQEDEQH/xAAcAAEAAgMBAQEAAAAAAAAAAAAABgcBBAUCAwj/xABQEAABAwIDBAQFDwgIBwEAAAABAAIDBBEFEiEGMUFRBxNhcRUigZGxFBYjMjNCUmJjcnOSodHhFzVDVYKTlNIkJVN0srTBw0RUo8LT8PEI/8QAGgEBAAIDAQAAAAAAAAAAAAAAAAEEAgMFBv/EACYRAQACAgEEAQUAAwAAAAAAAAABAgMRBBIhMUFRBRMiYZEUUnH/2gAMAwEAAhEDEQA/ALxREQEREBERAREQEREBERAREQEREBERAREQEREBERAREQEREBERAREQEREBERAREQEREBERAREQEREBERAREQEREBERAREQEREBERAREQEREBERAREQEREBERAREQEREBERAREQEREBERARYS6gZRecyZk3A9IvIcl1I9IvN0zIPSLzdLrHqgekXm/asrLYyiIgIiICIiAiIgIiICLy42TMgysrzm7Uug9IsBZQfOWQNFzuXHqJOsN3HTgOSxtJU5Q1nO5PcP8A6uD1/f51yObzIpfo+F/jcfqr1O/FA3muViMzDIWl2WFgvI4aOcTujaeHae2y121RG4qFbUVpdU01JmIbLKzOWmx9klEYPeLuPmWXBmORfp9R3lHJicNer+JBiVQ2oAa54ZC3RkLBZjRwvzPatWmwuC/tvsCg+0x9S1k1Mx73NjflBcfGPitOtrDiudHizhxPnK9JXF+PZxpv37rKq8PimqG0cJ3NEk8gAvGxxsyNnyj7HX3oaTxCmtHSRQxCGFjY4h7xvEnUucd7nHeSd6g+wrMtMJXayTOMzjxNzlZfua0BSPr+9eZ+p8/oyTij15XMde23ZbC3mvFeQwBrAHSO0aDuHNzrcB9u5coVB7VzNqcbNHRS1Q91I6qPsc7QHyE38iq8PNGe8UiGUw6NRjUdO90FO5r6q1pJni+XssN3zRoO1cmeJkpvUVc0p5ZixvkY3RVXhE3jRwiTKXva0yOLiM73AF7jvO9Sba7Z6pw1kck8sb2SPLB1ecZXZS7XNzAPmXoIrERqGKUeCqTmfrP+9ZGF0nM/Wf8AeoRstRTYjP6ngc1rgwvLn5i0NBAsQ3XUn0rxtLTy0FQaaZwc4Na4OZmyua69rX14EKROvBlJzP1nfenguk5n6zvvUY2T2bqcRifNDLHGxj8nsmc5iGhxIy8Bmt51jYvZ6fE+tdFO2OGMhvWFrn53kXAa3MLCxabk++CCUDC6TmfrO+9fanwWmkcGMzOcdwDnfeq2xaWWlnkp5j7LG7KbE2PEOB5EEHyq2OiTDLUpq36yTEht+ETTYW7yL/V5IOjT7B0++TMTyDnAem5Wx6xqP+zd+8f96iG1/SxJQ1stI2jZIIyLPMzml12h3terNt/NcX8ukv8AyEf793/iRCyPWLRf2bv3kn3oNhaMbo3g8xJIP9VEdjulmSvrYqR1GxgeXXeJnOLbNJ9r1Yvu5rU2l6X5KTEJKcUjXU8L8j8znCV+gJc3gN+g1vzCCxocIdCCIZnubb3OYmVpHK7tR51CMcw+GHPPTtLYoz/SaUDWFp/TQjkNSWDQjUWIs6zwoP0jwep+qxRmjoXCKccJKWRwDg4cchs4eUcVMTqWVbTWduWyjhIBDwQRcEW1B1BC2qKjjDg5ryHDUEaEHsUCqAaWWSmBOSN5DNT7m4ZmgdgBt5EixMg7z51cjHMxt1YwTasTHtd+HVwf4hILwN/MLoBUhhu0bo545C42a8X196TZ32Eq72nRV8mPolQ5GCcUx+0X2r90Z80+kLT6qnGjpXk/CDfFHn1W/tGwOmiaTYHQnkCRdfKqD2SGOKBobuBLM1+0uOi85yMcTnvaY33iPlbx31jrET6/45tbTGN5YTe24jiDuKrvaP8APNH9LSf5lqtHHhef9lu7uVX7SD+uaP6ak/zLVc+k0imfLEeGjm2m2LHMujtvhNDHiE8lfVzdZK4PbDTMDjGzKGgyOcCLnLewA8qjG02zTaeKKrpp/VFFMS1kmXK5jx+jkHPQ62HtSLDS/Z6TNmqnwhNURQyzRSuuHQsdLlcGta5jgwEtIy8RxWcYpXUGBto6kZaqoqOvERILoo2ZdXW3XyjyuPIrv0nUV1LmTHnslOy4/okAH9jHp3gqSyUcceksjs9rlrAPFvwJKjuyL8tPTuO4RxHzXUkxWjc6QyMBex+oLdeC8hzqx9/LaI3O4/nys18Q+dRQNbF1rX5gXADhp2jmoB0uPIoaccDP/tyKxpqcx0lne2MgJHEX5qt+l0f0On+n/wBuRbeDSK8mNRr8fCZ8KqkddpHMW/0V+bcP8IbOCq9+I46i/wAZts//AHKhbK7uhyobV4VUUD7XY57LfJzNJae7NnH7K7rFp9C0LaWhrMTm0adAfk4Gkm3e5zh+yF46eaHMykr49WHNE4ji14Ekbr+Rw/aW1t3H4M2dgoLjrZMkLra3NjJMe0GxF+0LYwylOMbMimbYztb1YzH9JE4ZbnhpZAwqTwfssZd0kkT3jnnncQ3/ABBQroop8QkdUDDaiKIMEfWNlBc12frA0gDcRkPnClPTpWCGkpMPZuJzEfEha1rQR2ueD+wtf/8API8ev7qX01CIVntF1zKudtRJ1k7ZCJH8HOHEcgv0h0dD+qqP6BnoX5624H9Z1n07/Sv0N0efmqj+gZ6EFDdLhIxeqI3jIRpfURNVseGNnvh0H1Wfcqn6W3WxeqJ3AsP/AE2qd/kMZ+sJP3TP5kEw2dqcImnAoPUjqhoLh1TW5mjcTcDTf9qhe1W3NPDi7on4RDLPHLHGKh0oa4l2Uh2XqjuzDidykuw3Rs3DKk1AqnS3jczK6Nrd5ab3Dvi7u1VL0g/n+b+8weiJB+mAox0nD+p636B6lCjHSb+Z636B/oQVJtA29RGT76Gnue9oBP2rs4ts7R0UzoqqqmJOrGxNa5zWfCkNiLnWwA865ePt9lgPOKD/AAtW10i64lN+wPJkC6FNzFY/TtY9zGOsTqNObtZg/qQgMk6yGSLrY32tmYQd45j/AF4K/wCkN2NPYFSO2jb0tB/dHekK7aH3NvcPQtOeZmtd/tV5dptjpM+e6PbWCzmOO4gj0LjmvcW5esdl3Wvp3KTbUYb18BaPbDUHtCrnwe/mvMfUMU1ydcTrbPi3iadMx4SAVAJBc69rbzfTkoB0k05jq45ASDbRw0IdG/MCDwIzA+RSHwe/mtjaPBzXUWX/AIiMDXnYWa7uI8Urd9Jy1xZZ3Plr5+Ob441HhWdNjlTE9746qZr3m73B7jnNrXdc+MbAC51WjUTukeZJXufId73uLnHvJ1XynpXscWPBDhoQeBXz6kr1ca8xDhbnxtcGyc4NJDc/o8t/mOIPpHmUtZSPHuEoc063a7L5xfRVTsTiGaM0rzZ4OaM8zxHm08gUlZROcL3vw14Hke1eV+qcaMee2S0dre1rj5OquvcJZWztZEIc4c8uzvINwNLAX4lQzpSo+sw5sjdereJPJq132OK2fUL+a6uFwZ4n002rHg5SeBIsWnsP/u9U+LmpXkRbfrTfPhQllPehrG46SukE0jWRSxWLnkNaHMdmbv8AnOHlUe2i2WfRTFjr9TfxXnh8V3b6Vqx4RcaPC9ExTHpnx2Oqq4WQyNfFFGfGYQ5pfI4ZtRyDGrd6EtoY6Z1TBUSsjifklYXuDR1gux414kZPqqCjBfjBevAnxkHd6WcZZV4iTE9r4o42xtc0gtO9zrEbxc/Yu50H4pBTOrHVE0cYeKcNzuDcxb1+a1+WdvnUH8C9qz4F7UHnbSZrq+rkY5rmGV7g5pzBzTqCCF+j9mYBT0dPA7R0cTGkcnBozDz3VNbEbDvqJROW+wROBuRo+QG4aOdiAT3AK0/B03wjdBWXSPsLXVdfUz08IdE+2U52Am0bRuJ5hXkKhvNRrwbNzKeDpuZRCTeqG81R+2Gw1bPi0tVFCDA6eJ4dnYLtaI7mxN/elWV4Pm5lY8HTc0En9UN5qIdKlcBhksLNZKhzaZg5ukOvmaCT2ArXxysFHH1lVO2NvAOPjOPJjBq49yilPM+aTwnWtLIYg5tNA6xeM2+Rw+G6w8XgBa/FTEbZVrNp1DR2ws2ZjB7xgHmAA9C4005kcXyOLnHe5xLie8lfCvlkmldK7QuN7b7DgFr9S/mulX8axDuY/wAaxGvDp5nS5Iy5zt0bASTlDjazQdwudwX6Fpm2YB2KmOjbZ581SJ3+5R7vjP8AwV2NCqci251Dnc3JFrREegqP4tgWYl8TsrjvFrgnuUhRVb0reNWjapW01ncII7Bqj4bPqfivpT4VUtcHZ26cm/iptlWMq0xxcMd4qznPknzKA4/sNHVWe4Bsnwmi3k7lHz0XD4blb9liyt1yWiNRLRNKz6VJD0YAOB6x4sb3BsQewqUetpzGgsec9gCXWOYDdmHFTPKs2WOSfuR037wiKRWdxCDnCKn4bPqfivpDhVQDq9lvmfipplWMqqRw8H+sNm0dnwLro8s2V/k4cu0KFV/RZETeMuZ80kfYrE2mxhtFSS1TxdsbS7KPfHcB51WuE45jtdT+r6YUzYSTkgLbue0Gx1VmtYrGoQ+I6K/lpfP+Cfks+Wl8/wCC2dt9rsRpKmip2vp4pZ4vZcwzRMf1hGbM4ggWOvctyhxfELTOmxChlaymnkDabKXhzWeK46nQEhSOX+Sz5aX634LH5LPlpfrfgtXCNsManw6TE2PpeoiLszHREOdltfLrrvXXdtPilVh7cUpDBFCIXmWORpfd8b33dHu0It5kHmLYCoa0NZX1rWjQNbPK1oHINBsF79YtV+sq7+Jn/mXjYfHMWr4G1r5qcUg63O1rMsl2McBY6j21j5FxKLpHrnYNPXukZ18dTFE3xBlyGMEgt43JuiXe9YtV+sq/+Jm/mT1i1X6yr/4mb+ZecKxXF5hC91dhwbIYyWDKJLOI8QC5s6xstOj25rHzYuwyty0kczobMaCC2ezc3wrAWRDe9YtV+sq/+Jm/mWWbC1N/zlX2/vM/8y5OCbX4nU0wqTiGGwg5iWShrXtDSdSM3ZdbeN7U4mzFIMMppoTJJBE4ukZmaZOrcXkEW0OW/lQd7BujmCJ/XOBfNv6yQl7yfnOJK1MVwFk82UVBJBLANcjXC92NdbLm03XvpZetm9uauPEhhWKxRiZ49jliuGuu0uFx2hpXXo9kHsnDiWFgNusLruMYfE9oyZLh94QC7ORq42ubCYtMeGVbzXwj/rAd8P7FsUnR/dwzvJbxFrKy8qyAs/uW+Wz/ACMny0sMw5kDAxjQABZbyItbSIiICIiAiIgIiICIiDk7VYK2uo5aRxyiRhbm35TwNuOqrLAn43h1N4OioI5MpIjqM5ytBN9W2184VxrCCm+kPZqvqamgqH0rKl0UXszGHJG53WZsmtza1lt4Ph1R7PG3A4qTrKaZhkjfnc4lhyMtYWuba9itlZQfnaHonqXYWXmN7a5kpvCXHLLDYWsAbAgk69itcU0kuCSQCkME3UPiEAtbNlsMttLHf5VMUsggPRlgk9LgzqaeMsmvN4uh9tfLbzqv8P2Grm4FUUhp3CofVRSNZcasDGgm/e1X8iCB7I9HdHFFTTvpQ2sY1j3OubiUAXO/mohh+yFY2bGnugdlqY5hCbjxy6Yub3XBurrSyChMB2ZqaenbDNs9FUPFyZZJbOdck2sGcNy6uOYRiIxenxSKh6xzKeIFmbI1svVua5oOpsMyudYsgq/ZrZOsqcVGL4myOJ0bbRwsJcb2IBLuFgT334K0QiICIiAiIgIiICIiAiIgIiICIiAiIgIiICIiAiIgIiICIiAiIgIiICIiAiIgIiICIiAiIgIiICIiAiIgIiICIiAiIgIiICIiAiIgIiICIiAiIgIiICIiAiIgIiICIiAiIgIiICIiAiIgIiICIiAiIgIiICIiAiIgIiICIiAiIgIiICIiAiIgIiICIiAiIgIiICIiD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27" descr="data:image/jpeg;base64,/9j/4AAQSkZJRgABAQAAAQABAAD/2wCEAAkGBhQRDxUQEhARFBQWGRcXFRgUFRcWGBYXFxsXGBUWFRUYGyYeFx0jGRwSHzsgIycpMCwsGB4xNzAqNSYrOCkBCQoKDgwOGg8PGi0lHCU1LCw1LDA1LSkqMDUvLCwsNS4qLyksLyk0NC8sLCkqKiwsLik0LDQwLCwpNCopKjQsNP/AABEIAJcBTgMBIgACEQEDEQH/xAAcAAEAAQUBAQAAAAAAAAAAAAAABgECBAUHAwj/xABTEAABAwIDBQQEBwsJBAsAAAABAAIDBBEFEiEGMUFRYQcTInEUMpGhI2KBlLHB0xYYQlJTVZKT0dLwCBUXNDVUc4KyM4PD1CQ2VmN0daKztOHi/8QAGwEBAAIDAQEAAAAAAAAAAAAAAAQFAQIGAwf/xAAtEQEAAgIBAgQFBAIDAAAAAAAAAQIDEQQSIQVBUWETMZGx8DNxgcEi0RQjof/aAAwDAQACEQMRAD8A7iiIgIiICIiAiIgIiICIiAiIgIiICIiAiIgtfw8x/G5XK2Th5j+N6uQEREBERAREQEREBERAREQEREBERAREQEREBERAREQEREBERAREQEREBERAREQEREBERBbJw8x/G5XK1/DzH8b1cgIiICIiAiIgIiICIiAiIgIiICIiAiIgIiICIiAiIgIiICIiAiIgIiICIiAiIgIiICIiCyTh5jl9avVr+HmOf1K5AREQEREBERAREQEREBERAREQEREBERAREQERYmK1Bjge8bwNPM6D6Vre8UrNp8u7atZtMVjzYGIbStjeWNbntvN7C/IaG68ItqXOcGtguToBn/8Ayo4tdtTVvioHiI2lqJI6WM3tl725eb8LtGW/DMud43L5PK5EY621Ez6R2j6LjNx8ODFN5jev3e20PbhFTymKCAVGXR7xJlZm4iM5SXgfjWA5XWJhnbfNUzMghwwPkebNAn9pJ7vQAXJJ3ALkGIULoJpIH2zxvcx1jcZmEtNjxFwui9kmHhsFRV28bnNp2H8Vtu8lt5/BhdfyvhcXj2y2jeo+rmaZL5L6+TqrtpyAAY2l1vFleS2/ENcWguHWwukW0znODWw3J0ADv/pR9aTbvGnUmGPdGcss7+4a4b2syl0pB4Ets2/DMuH43O5fKzxSL6ifaO0fzCwmIiGz2j7bKaleYo4zUSN0f3bgImkb296R4iPitI6rQffCu/N7fnB+yUX2S7LziFC+rjqmsLC9pjMRJuwBwGYPG8FvDS69Nl+yaWuw/wBObUNZcSFkZjLi7JcetmFrkEbl1kRqGiSffCu/N7fnB+yT74V35vb84P2Si2BdmLqjC3Ym6qbExrZX5TGXEtizX8WcbyDwT7hqX+ZP5x9OHf2v3V2Zc17dzb18/X3WWRKfvhnfm9vzg/ZLeUnaZiMrA+PAJ3NOoPeFtxzGaMXHVRHsg2YjMdRik0YkbTB3csO4vYzO5xvxAygciSd4C2/3xDLf2e75Z2/ZoN7/AEgYn/2fm/XD9xWv7U6mDx1uC1cMX4UjHd4Gjm4ZQB8pCxNne3FlXVw0ooiwyvDM3fNdluCb5cgvuWzoNvKqXGX4c+gIgBe3vLPuGtBLZXEjIWusNPjDUowsr+1QsY2aKnZNTyXEcrJSASN7HtMd43j8U+9YTe2c3F6MW42m1t0uxYGPbMso8T9EjAbS4kx+Vn4MVVEM0bmD8HXKLcnkbgFA1OwUx5K947rjh4cOaneveP3/ANvoKn2qp30npgee6HreElzTcDK5ouc1yBbqOC9sHxoVGcd3JE5jgHMkADwHAOY4gE2BB9x5LlXZjUh1RJRv1iqI3hzerRvHI5c49nJTXZWrDap8b21bpXAxmScxWtBlIYGxnTSVrrnfm3qNlx9FtIHJw/ByTWPkl0nDzHL61erX8PMc/qVy8kZjV9e2Fmd3kAN5PILR/dc78k39I/sXhtRUF0wZwaB7TqfdZadc1zfEMsZZpjnUR2XXG4eOccWvG5lt8W7QGUtOaidga2+VjWuu+V/4rARuHFx0Cgh/lAyf3CP9c77Narb2EVU1c4vcG4cyCKJotlcXvayUu6lxcbjkOS54BfQb+Hmuw4fG1ij4s7t5/kOc5Of/ALJ+HGofQWyHaJPWsdO+kjhgBLQ7vHOdI/8AFjbkFwOLibDqd28+6p35IfpH9i0foTadkdKz1IGNjHUgXe7zLy4qi4nxDxbLOe1cE9NY7eu/fumUpqvf5pLT4+S10r2xxxMBL5Hvs1oGp1I5LnO0H8oynikLKWmfUAaZ3u7pp6tGUuI8wFpO37aJ0QgwqNxDAwTTW/DcSQwHoCHOtzLeSh2H9mhnwWTFo6kExZs8Pd6jI4B3jzfiEP3Lo+NTJXHHxbbt5/kNZTX75h/5tZ84P2affMP/ADaz5wfs1D+zrspkxeKaYTiFsbgxt2F+dxBcRfMMthk5+stTsRsNJiVeaLP3Ja17nuLc2XJoQW3H4RA38VIYdG++Yf8Am1nzg/Zp98u/82s+cH7NRup7ImNw6srRXxu9GkljDclg/uXZHBxzHK5xvYa38P42mv7Htk2YhijWStDoommaRp3OykBrT0Li244gEIOz7Mbd4nXxiaPB4o4natfNVFgcObR3RcR1tbqt96fiv9xoPnkv/LKHbUduzaGtlovQHSdy7LmEwbfQHRvdm29e2x3beMQroqP0B8XeZvGZcwbla5+7uxfdbfxQSv0/Ff7jQfPJf+WVBtdIwiGppfRZ3nLCZHh9NK/gxtQweFx4Ne1pPAFazYLtLOJ1VVTmkfCIDo4m/wCEW5ZBYZH6Xtrx5azHEsNjqIXwTMD43gtc08QfoPEEbiAUHPa/tXngldDLQsY9hs4GU+45NQRY34r1wjtfa+UMqIBEw6Z2vLsp5uBaNOo3KObXUrnUrXyOL56Sd9FLIfWlYB3lPI74xjLLnm4qHqxx4seSm9L7Bx8GbHFunX1fTDXAi4NwdxCqod2W4qZqAMcbmFxj/wAujmewG3yKYqBevTaYUuXHOO81nyFrtof6s/8Ay/6gtisDHmXppLcgfYQSovJjeG/7T9mcH6lf3j7tRIGtdk/6I21gWuaXHhcF9t/VRHtBiDG0zW6AYjEB5ZSt8cZeTctiLvxjGC7zvzUY7RJXuoPSG2zw1UUx00Fw5oJHLPk9qq/Ds2O/KpFfWftP52T+ZivXBaZ9vvDQ4rtSDi8lK7D8OdGap0Ts1ODI4OlyOcZb5s5uXX5lSnYLDWRsqKZt8jMRljGuuVrWNGvkFzt3aVUl5lMVCZr5u+9Fi70HgQ+28aWNuCl/ZVXZ6OfMS57alsr9fERKy2a/MuY7Xmr/AMVpMcO+47dv/JhQ4bRN09gqw6cRmGHLny2yC9r23rnPbGP+iU3+PP8A6WrprcVaHZu/cRe+XugHH4pf9a5x2sUxkw6OUD/ZVBz9BM2zT+k0D5QuY4NqxyKx1bn/AC9Pb0mfdOld/J+xPx1VKTvDJWjyux/0xLo2AxtoY6TDtLuZLb/d2c7/AFrgPZxtIygxKOolJEWV7JCAXHK5umg1PjDFM9ou1GnkxmhqoXvNPAHiQljgfhbtfZpFzZoYdF0jRvu0CIYds76INC94iHk+R0rv/QHD5Vp5MCp/uS9J9Gg7/uge97pneX74C/eWzbtN+5abtd28gxH0eOme5zI87nlzHM8Rytbo4a2Gf2r3ft1SnZr+be8f6R3Ybl7t9riUP9e2X1eqCR9ln/V2q86r/wBsLnPZ9txHhhldJSifvWxgXc1uXJmJ9ZpvfMPYuq9mGDvGzzmW8U4qHMB00eCxmp3XsD8qxOyTs/qKJ1Qa2CIB7YgzxMk1aX5t17b2oPbYjtQgxCtbTMoGROLXvD87HWyC+4MB9602z+O1DtqpKd1TOYRLUARmV5jAaxxaAwnLoei69FQRsOZscbTza1oPtAXM8F2Eq49o34g+JopzJO4O7xpNnscG+C995CMNn2j/ANpYP/4o/wDDUQhxAU1CyRtPTPkfUTtL5YmyENaIzlF+p+T5VKNu6xsmNYdAD/V+9qpj+JG1oIvyvkPtHNc3mxJz4Wwm2Rr3yDTXNJlzXPLQKZxa73/H9rXw+nVv07f2nOzwa7FaGZsccZmp3SPbG3KzPaZpLW/g3DRopHs1JB6c9jopG1IM3iMzpmOs4Ne4AuuwkBg8TRoAATZQ7s7qXz4jTggWp4XtFhbwWdbNzOZ6m2zdS6OskpfR6dovK50kZfmcWd04l+cEu/2rRe+8FaciNWiPzzePOjWSI9v7lK5OHmOX1q9Wv4eY/jcrlGQEWxKMmseQ1hAaCe89VoyjU8/JeFZG0xNkHdlwflJjaWgi17EEDXqvXG5nRVLiACHNFw4XDha1iPMLXzYg5zcmVgaDmAaLWP8AHNcnnvSt8lZ+e5+/Z0GKtprSY9I+yEzVLY58ekfC2YNfGcj75Se/8JflIJaHWcRfUCy0VNOyvpKiR9NTxTUvdSMkp4xCHNdIGOikY3wnfcHfovfavHZ6DFK5sWS1Q5jnZ2B4dG60gFnaFpzOaQQbi4WhxHa6SWIQtip4Icwe5lPH3Ykc31TISSXW4C9hyX0GlZmImPbv/EOQtaInU+7vk7Q188paHFrw1odqBmJ8RHFeQeHwvcY2BwcwXaLaE8twPl0VzJC6V743x2kDXhryLSNeA4Wvod6rVzlsJY7uwS5pDI7WaG6km19SbDfwXzjJHTN99ojrj5Rre58/X5R6/wALSHD+37+2nf4MX0OW+7A6oVFPX4W86Sxl7R0e0xSH3xLV/wAoSgcMSiqLfBzQMynhdhIcPkBYf8yjvZPtG2hxaGaR4ZE7NHI4mwDXg2JPIOyH5F2MTvvDyda2Xr/5kw3C6eQBslZUfDBw1DZAQSeRbemHyFZOE4GMMxDGsRc2zAwSR8jna6aQD/eBoXNe27bCOsxGP0aZskUEYDXsNx3jjmcWn9WP8ql/aT2m09TgDI4p43VFQIRLG0+KPQPlzDgMzcvyrIj2C7K00+zFViEsWapDpCJM7xqHMsS0Oyk+J28cV7fyb/6/U/4H/EYrdndpKZmydTSOqImzuMmWMu8Zu5lrN+QrL/k2ULjU1c9vC2Nkd/jOdmt7G+8INTje0MlDtXU1MNOZ3tc8CMZtc0YBPhBOg13LpWwfadVV9YKebDXU7MjnZz3m9trDxMA1vzWnwfZmqbtfLWOppRTkyWlLTkN4rDxeei7Cg5T2RbYVVZX10VRNnZGfAMjG2+Ec3e1oJ0AGt9y6suRdjezVTTYhXyT00sTJPUc9tg74R50PHQgrrqDk21Q8OI/+YU3/AMaBWSPhdizsPFHTCB0joz8H8ICWk52yb22duA0AC89qKwGlqpgdKjECYuTmU0TIXPHMd5G7XyUYGPy+mem+Dvc/eer4c1rerfd8qsMFZmn1XfDxzbD9fr2dF7HBaCoH/eD/AEhdCUC7IKciklkI0fLp1ytAPvv7FPVFz/qSruZ+tYVHsBBBFwdD5KqLxRUNxDApI32a1z2n1SBfTkbcVjHCnOa+KSnkfHI0skblOrTyNtCDYg8CAp2iqY8LpXJ147THnHssP+fa1Om1Yl827R9mNZTS5YoJqiJ2sb443E25SMAuxw9nJZGxlJX0FT3hw6sfE8ZJmCF93MJvdtxbM02I+UcV9FIr+eRN6dF4iYntPuqPgRFuqs6Ql2HPsHNZI5rhdpLHNdbk5hF2HoVbJhTnsfDLTyPikaWSNykXaeIPBwNiDwIU4Rc1Hg1KZOvHeY849krqfOG0fZJW07i6CJ9TCfVcxvwgHKSL1gerbg9FoPuMrvzfWfqJP3V3DENvax9XUQ0FAyojpHMZMXSZHvc7e2Ju7TXU8rrExLtJqhiUtBDBRBzTG1gqJzG97pGNdlaACHEE20PLmruN67tXGvuMrvzfWfqJP3Vk4fsfUiVpnw3EHxA3e2OF7XOH4ocW+G/PluXVtoO1OppqmqjFPRllL3ZfnnMcj87WuIiaQc5BLt3C3NZWPbf10UtMIaKndFWd2KcySua8uexji2QAWZYuIv0WRbB2lVDGNYzZ/EWtaA1oDCAABYADJuAsvT+lGp/MOJfon9xVxLtFqIJKmGSmhz09EypcA9xHenIHx34tBcdegWLQdpVXJR1FaYKF0cMRf8FUOe4SHKWxyNt4NC6/KyMMn+lGp/MOJfon9xec23+JTju6XBKiOQ6B9ScrG9SCGg/pe1Y9f2qVDaiGCOGiBlp6eYGeZ0YL5gD3bTY3Nzp8qysV29r4qp1LHRU8j4qZlTOO+c22g71sZtZ1ju5oyjFVgNXC2ZvdVNTVVP8AWqgRSZcoIPcQktF23Au6wBAAAsNNM3ZWsJt6HU/qnj3kLp0u2ctRTUtVTNLI5hmcS3OWkEtc3d4spB8IF38LWKmNI9zo2Oe3K4taXN5OIFx8huFJpyOiNRCfh5s4a9NawimxOxDqSmeXvLKiYWLmZSYh+C1twQSDqTuJ8lt8AiqM8r6l4dY93HaMMzNbe8pFyQXE7r2swGwut0i8LWm07lDyZLZLTa3zWycPMfxvVytk4eY/jcrlq82rx3Ce+aHN9du7qOIUWNBJ+Sk/Qd+xT1FWcnw7Hnv171Kdg5tsVenW4cn2x2GfiETXMY5tTE3KzM0tbLHqRG5xFmuab2J01IPMcsfslWgkGhq7jQ/ASHd1DV9VorbiZL8fHGOZ6tK7kY65rzeI1tyLYKrnkgZR1NNUxyRDLDI+GRrHx7xE9xbZrm62J0I03jWSegSfkpP0T+xTlFUc7wvFyss5Y/xmfnpvSZrGkAx7ZVmJUfoVQyRhac0EwYSYn9ebTuI5crAjhm0HZNiVI8tNJJM3hJA0ytcOdmjM3ycAvrJQTGO0acVc1LQYbJWmmA9IcJGxhpOuRgIJe619BrcHQ2UzjYZw44pNt6Zmdvm/7jq7+4VnzeX91PuOrv7hWfN5f3V9C452qzQVbaRmHsLzBHO4T1cNOWZ9Cwl/gLgbaBx48lWt7TqptRFSxYW2aZ9M2qe1tXGAxpc4ENky5Hiwabg65lIYfPcexlaSAaGraCQLmnmsOpswn2BfQGweIUeF0TaVkVe5180r/QKsZ5Da5t3WgsAAOQHG68q/tjlbh8eJQ4Y6SmcLSOdOxhikzmPu8uUl49U5gPwuGq2sXaDUMqKOmqcP7iSrdMLd+2TI2JrXNddrbOzXItcWsg2X9IVP+Rr/AJhV/ZJ/SFT/AJGv+YVf2SjuyfatUV7oi3DY2xSOyl/psJc0AkOd3JAe61jpbVYru2p5pqOZlCwuq3TtDX1TYms7gtGsr2hutzvtu43QSz+kGn/I4h8wqvsliYnjFTVROayCoo6e1pJpGH0lzeLKanZmc1x3Z32y3uGk7tVV9qVSyOlthsb5qqWWKOOOtikb8GGEESsBZqXOFiRbL1WZQ7bTV9PUwwwSU1bTua2aJxa5zQ69nRu3OBAPC9r21LbmYQbaGGoqHsbHQ1EUELRHBGIZPAwc9NXGwv5DfbXHwjYqqqJRGIJIx+E+RjmNaOJ8QFz0G9dn2a7/ANHb6RfPwzetbT1rdc1r62y31utqpccmYjUQso8QmtemlYhh4RhbKaBkEfqsFhfeTvLj1JuflWYiKLM77q2ZmZ3IiIsMCIiAiIgIiIIPiXZzIaqaelxGakbUljqhkbGkucz8KOQkFhOvA7zvGi863s3nNbNWU+Jdy6bJfNSxzOBjYGAh7zodCbgDep4iDn2MdkbKmSqmfUfCzmB0b+6GaF0QDXEeLxB9tRpw32W+xzZI1UlDK+cB1JIJXWj0lIDQQBm8AJF+O9SNEEMxzs69JqKuf0nJ6TTCmy93fJYtOe+cZvV3ab96zqnYljsLdhzHMjL4mxOlbGAXFoAzuaCLk24njvUlRBz6o7Lpe/jnhxAROZTw0+tLHLcQgDMM7iGkkA6C45q7E+zSeaoNQMUfHI+nZTzObAy8jQPGfWszMddBpzU/RBr8AwSOjpYqWK+SJuUF287ySepJJ+VbBEQEREFr+HmP43q5WScPMcvrV6AiIgIiICIiAoDiOwFXHW1FVh2INphV2MzJIhJZ4BHeRngdSfMnpafIg5nj/ZXUVFY2r9JpJXCCOF/pVK2UPc3V0mS+VpJ5brkK3FOxv0uVklTNF4aMUzRDGYwyRrnGORjWusGtaQMm7eunIggVf2dSzYC3CTNAx7cgEjIy1hDHhwJZf1iN5vqbnitpj2xzqivoasStaKQShzS0kv7xoaLG+lrKUogguw3ZVT0EMfeRwy1TC8icMId4r23ng02Ufd2LzClooRU0znUrqhx72AyRv78tIBjcbG1jv6LrSIOZ1HZlVmOkMdVRRS0sssrDFShkdpBGAO6abXBa8k8cw5KRbF7Fuon1FTPUGpqqlzTLJkDG2YCGNYwbgAfo3WUqRAREQEREBERAREQEREBERAREQEREBERAREQEREBERBa/h5jn9SuVknDzHL61egIiICIiAiIgIiICIiAiIgIiICIiAiIgIiICIiAiIgIiICIiAiIgIiICIiAiIgIiICIiC1/DzHP6lcrJOHmOX1q9AREQEREBERAREQEREBERAREQEREBERAREQamnx3P3fgtnJHrbrZPi6+t7l6MxY2YXR5c4uBmubWvwFuvDTmdERBSHGbljSyxfe93XsRbTQa71lCs6e/oDy6j2jrYiCoqvi+/qR9It534WJp6Zpe3v6X5ctfLroiIKmq+L7+tvp08+mqoazS9vf0J5dCfIHjYEiCpqtbZff1A+se0dbPS9bW9/n06H2HpciB6Xru9/l06j2jrY2q1tl9/Uj6j7D0uRBQVml7e/oDy5a+RHHQVFV8X39bfTp59NURBQ1ml7e/pfly18uuiqar4vv6gfWB5kcLkEQUNX09/Qnl0PsPS9TV62y+/y/aPaOtiIAq9bZff5/sPsPS9BWdPf0B5dR7R1sRBR9ZoSQRbXfyJ/YR534WJ8G4m86CGxAJdd40tYjUA3uCiIPM40fEO7BLQw2Dt+bJuJbwzfxwy4624vbgDv6A8uo93WxEFwqvi+/qR9It534amnpml7e/pfly18uuiIgqar4vv62+nTz6aqhrNL29/Qnl0J8geNgSIKmq1tl9/UD6x7R1s9L1tb3+fTofYelyIHpeu73+XTqPaOtgqtbZff1I+o+w9CSIKCs0vb39AeXLXytx0FfSvi/Jfrb6dPPpqiIKGs0vb39L8uWvl10VXVXxff1A+sDzI4XIIgoavp7/Pp0PsPS9TV62y+/y/aPaOtiIAqtbZff5/sPsPS9BWdPf0B5dR7R1AIgqKr4vv6kfTp59NTT0zS9h7Tyvy/j3IiD//2Q==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28" descr="data:image/jpeg;base64,/9j/4AAQSkZJRgABAQAAAQABAAD/2wCEAAkGBhQSERUSEhQVFBUVFRgUFRQYGRcYHRUbFBcXFRUYGBgYHCYeFxkjGhgYHy8gJCcpLC8vGB4xNTAqNSYrLSkBCQoKDgwOGg8PGiklHyUsMCosLCwsMiwsLywpLCwsLCosLCwsLCwsLCwsLCwsKiwsLCksLC8sKSwsLCwsLCksLP/AABEIAMMBAgMBIgACEQEDEQH/xAAcAAACAgMBAQAAAAAAAAAAAAAABgQFAgMHAQj/xABKEAACAQIDBQUDCAcGBAYDAAABAgMAEQQSIQUGMUFREyIyYXGBkaEHFiNCUnKxwRRTYoKSotEVM0Oy0vAkY3PCNIOTs8PxVGSj/8QAGgEBAAMBAQEAAAAAAAAAAAAAAAIDBAEFBv/EADARAAIBAgQBCwQDAQAAAAAAAAABAgMRBBIhMUEFEyIyUWFxgaGx8EKR0eEUI8Fi/9oADAMBAAIRAxEAPwDuNeMdK9rGThQCLvrvNJA4ZZGRFQs4UISbuqg94efUVUQ76FiR+lW+kaMX7OzlSoJUgEFbsoB6kCtu++DzyZWR2RksxXlZww/CqE7MhLFssq5nLsosA2Z0kykW0UNGpsLHjrY15WI53O7ZvLbZFEt+IwYbetpCAmKDE2IACc1zj6v2dahJv+xbJ2smax7uVL3E36Pl+9n19NagYDZ0MMhkRXzEMNeFncudLcuA6AWrwbKg7Xtcr5u27fyzZbWtbw371uutZk6131yF/EnL8ojm9mlIWMSMbQWAKFxxa50HK4qZtHfZoCokeQ3QyEqI7KoZVJNyCdWGigmqSDYuHVHQK5zxiIsbFgoUp3Wy6GxN6nGOJpUlZczIpRcwBAuytexHiuo1HnUnKrm+u3mdv4lthN9o2VmOJy5GKsGygghnXgAdD2bHTkDe1jU5N6YrspxS3QXYXGmqjkNdXQWFz3l6ilQbHw/HNKpF7MCLrmaZmtdSNe3kGo4Ecxetp2JhCMvfAFyouCFJMJFgVN7dhHYG443ver4yl/36k0/EdMDtqKVgiYgOxUOApB0IuDcC3DW3HyqH8+MOGKMZs4Evcst7wzDDlBr4mY3UcxrpVJs/B4WGZJkL5kTIPCAQQQb5UBPEm18oJuADWUuz8G0xnObOcQmJOumeNCgFreE3uRzOtaIztvf1JJjNNvRhAt1xKnvFAAwJZgpbKvUlRcHgeRrLA7UWdA8UrEEKSNLqWRXCtyzAMLgE2pUwmzcJGVKtKSqlFu18qdk8CoO74VR2tzudSalbHkw+FQxwlghIOU6gEIqEjTTNlzHqxJ0vSc3bS/qGxhkmcf4jfy/0qLJjJf1re5f6VAk24nn7jUeTa69D7qxzlW4ZvUrbZMk2lMP8Vvcv9K0na0/65vcn+mq99pDo3urWdoD7Le6sreK4ZvUg3LvLL+1cR+ub+FP9NeHauI/Xt/Cn+mq3+0R9lvdXh2iPsP7q5fGf9epzpd5Zf2pif/yH/hT/AE1pxe2MUqMy4hrgX8Mf+moX9pj7D+6tOKxjOjKkbkkW4V2Lxd1fMS6XedS2Zis6A+QqbVTu+hEYv0FW1fRmoKKKKAKKKKAKKKKAKKKKAKKKKAK8Ir2igK7GbJV+IqH82k6Cr2igKL5sp0o+bKdKvaKAovmynSj5sp0q9ooCi+bKdKPm0nQVK3iknWAthhmlDIQmneGYBxrw7pJ9lLeFm2ozRBxkBI7VgIgAE7ZGtdW8RSN7W/xQLrY0BdfNpOlHzaToKqsbLtMrG0VlIwiPIrKhzTsr50AtqwbJzVRr4r6Znbe0dR+iJceZsbIW0731mGUD6ul75hQFl82k6Cj5tJ0qTsHGTyIxxEQiYOwVQSbqLWN+etxcaG1xxqRi/pYm7Jxcg5HBBAYcDpxGYaj1FDqV3Yqf7Di04d4lR6re49dDp5GtB2ZFYMQAM/ZP+yxOUezNl9jA1DbaheOV1Fi2Gix6D7Mkdw6+n0aj2nrVhKBJJiIlOmIwqzL5NZoyfWwi91Lm54TJ1vm1/f0MV2GglaMjivaL6XyuPYbH98VEk2emh8IJULwFy/gBJVrsRY2sALi5qbJj86YDE/rGVG9MREbj/wBQJ7q0bbiaMRDX+/iANswbKCFOhBDWABHA2FudcZB01De1/wDU2n+Tbg9io1wRqNb2tcXINxyYEEHlwI41K+bKdKnbPwxF2a4voAbX4lmJtoCWPAcLCp9EZqls2hRfNpOlZx7uoDe1XVBrpAqdhYkuZgbWjnaNbC3dUC19dTx1q2pc3SmJbE5raztILX4PcAG/MZTUTbW8OMixDRR4fPHYFZcrnxJnW9jY27LEA8NWgHPUBuopQO9+J0X9DkBNjm7xBAn7Ju7lFiVBbjpmQ6gkjH59zZMxwE1+zD2ux/xMhXwcba+fC3OgHGisUa4vWVAFFFFAFFFFAFFFFAFFFFAFFFFAFFFFAFFFFAFVO3d54cIB2pJYglY1GZiBxNuQHUkCpO1tqJh4mlkJyqOA4sToqqObE2AHnXGdpbXlnmeVmIZzrlJsAPCikfVUaDqbt9atFDDyryyxMuKxUMNDNM6PgvlASZ8iRMuhOaV4410JFuJN7g6W5VGxnyiFGISASAcXWS4v0BCa6Dr061zdmY8Sx9ST+deLGzsqAm7GwOug4k+wXNbZcmuEXKUloedDliFSahCDuzpKb5mdDG8ZizBizK2YLHGfpjewKtl0HHVhrpV7s2F4sJcJ9IwaTJwAeQlgvkFuF9FpR3Y2esjBR4WbJbjaLDEFwfvylE8wtdFtXlHuJ2dxLkwPZRTgd4RYNMGp+3I+Ytb1Z4x6kjlVlEojxLEnu4fBIjH1Zm/CO/tq3nwKnLp3UJcKObakE9SCSfWx5VWz7OZkaM+PEvmmI+rHopW/3AIx5knrQ9FYhVOs9/1d/ZN+LsV8cBXB7OjPiMuGNvuqZG9wU1I31YiOIhiuWQyC1tTGjML3B041PeLtMUlvBh1J/wDMkGVR+7Hm/wDUWqvf1rIg/ZxHww0hH4UM+IqZ7X72/N39rDUK9rFWuL9a1z4tEF3dUHViF/GhlN1FVUu9GGX/ABA33Qz/ABUEVCl34gH1ZT+5b/MRQEfc17vN6L/72JX/ALaw2nitopipGiTPAAAikIeUNzbutcFpT49cmWwuGpd3b3vXDly8TEkWIDLcfTTyC9+VpQLjmDT5sXeCHFLmibUeJDoyeo6eYuDyNAUMm1tpk3GFVcuYFNGDnLIUs+fwiya21LW04i92HiMQ6scSixm6hVW+o7NCxJufrlhbll51Z2r2gCiiigCiiigCiiigCiiigCiiigCiiigCiiigCvCa9pL3828bHCQ+Jh9Kb2yq3BL8mfn0W/UUAr76by/pUuVD9DGSE/bOoaT2i6r5XP1hVds/ZuaoowjcSBxHAjW9tQOliPIUybIkUaEEZRrwNuPQ68DXu0qlKhSyxkr8T5mtRr4qvmqRaitjFdhi3CqsxiMySDl9Eh8799vYR/Iae8RIvY/R37R7LHdTxb61+FgO8fSlfH7PDYiHCx62IXrqQCSfRbMfJmrDXxTnHKerhsFCnLPbUZfk02aUw7yMDeRzlvyRdLfxZvWw8qca1YXDLGiouiqoUegFhW2sB6IViVrKigNcMAUWHMknzJ1JPnXPvlK26RNHh1UllRnJAvpOkkPoumY3115U+7Qx6QxPLIbIilmPkOg5nkBzrmm8+JvtKF8RGoBiQmNrNluz5A/InNlvbS+mvGgfaeLvBipE78jjKbCMEJmWw4lQrBuI1004a6axiQwJSwbqRqDzDc7/AO9agYmURvlB7pPcPl9k/tD4+t60s7PcxAu4HBQWzW5NlBt5Hl8Kkkcua8btKW5DMfw/Dj/vzArZMQb5gTf1/r/v40y4zd2VkU2BzC9vC0ZOtmDcfO3u51VndKQeORF8gGb8cv51YqU5bIqlWhFXbIJxwk0OjDgRp7unp+PLTHtJ4pFdXKOD3ZF0Pnfp6cDz6VKxWw401Z2PtCj8L/GoLvEP2j+81bIYCb6zSPOqcq04u0Itvw0OlbsfKjG9osWVR9AJRYI33xf6M+fh9OFPscgYAgggi4INwQeBB5ivnXEShhYobeZyfnTHuPvHiIcTBCubsGdYjGWYqoc2GUN4SCb93zrlbA5E3GV7dzO0OUlUkoyja7tun+DtVFeCva849YKKKKAKKKKAKKKKAKKKKAKKKKAKKKKADXKNuzJJipiuZl7Q5ZF1NwAHAHEqGUgGx4eVy7b87SeHCnISpkZYs40yB75mB5HKCAeRN+Vc3i07oAFu6B05AW52Fz+6OtdQNzJ1l9jZkt7mX3kVK2awFwZYrE35Mfi1zW3C4wjgSPInrewOttTe5+7epK4wkWzNrbmbm2g0J49VPH04AWcG044VLKGnkC2QHuIt+6ACRw1A0zHXSwJqVufsK7tjZGLO+YILWABYln9WPDothVBGDM6xqdXbKCNbXFifVUzE+i8wa6TBCEUKosFAUDoALAe6uA2UUUUAUUUUBUb2bNafCSxx+Oyunm0TrIoPkSoHtpal3ej2t2eL7Roj2fYyx2DWZTcjU6EXPI3BU6U+EUr7Oi7Dak0S+DEQ/pNujq4jf3lrn2dKHTnu9G7MmGnSJmLRSMojkYXuCygh7Wuwvra1xqOdtspBQFnm0OUZHIIsxjGoZVuWUm9j1Nq6NvzArYGYsAciiRT9lkIKsDyI/rXF8VOywspDEPkIIBPBiWBtw8RrdhoXg5dh5uLqqM4wfEbcTvI3DNEmn1n7Rv4Y+dQpHll4du/3VWFfe5BNTNibvTaZYJBrzTJp6vlFNuF3clI7yhePGS3HyjBvbh4h76h/Ja2Rd/Fi92c3xGwpOJSNfvM0h/IfGqrG4Z0Bu5AAPhAQaDy1+NdmG5it43tzsigfzPmP4VNwm6WFjOYQqzfaf6Q+oL3t7LVF4mq+P20EcFRWuW/jr7nGtnbHlkQNDBJJoLsiE3JH2uHxpv3I3PnGJWbERNGkffQErdn4C4vcWBJ4cQNa6aFFFX1cfUnFwSSRmo8mUqc1Ntto9oqnx280aMY0DTSDikYvl+83hX2mo3zgnPCBAOjS6/yqR8axqnJnoupFEGbZG0BNK6YmNUkkDhSScioHRUAdWADDsi2XLqG63OMeydphs5xEd7r3b3GUFiRYxgcWtwBIAGYWr3bMgxIjE0Zj7OQSCQKswWwIuBxXiDe31ajwbnzFRJHjnZiviBbvkBst2zE6XtrewJ04Wi4uO5JST2LzdMYkQn9MzdqXubsh0yp4ezAAF76dbngRV3mpMi3FxAu36a4dls9u0sbMGUX7XMQuoBvm142uDMwu6c6So5xszqshdkOaz3a9vHYaALa2WxOl6idGiiiigCiioe0NrwwAGaRIwTYF2C3PlfjRK5xu25MrF3A1JA9aSNsfKZh83ZwTxDrK57q+gAux9Phxqlk3p2eTefGrM37TPb2Iotb1vVypP6tCp1Vw1OknacV7don8S/1qQkgIuCD5g3rl/wA8dlAaSQn0iY//AB1iu++zlN0kdT1jjnX8FtUuaXaR559h0raOz0njaN75W6GxBGoIPIg2IpGxvyfTL/dskq2Ntezb0y5WT3ZR5Vu2N8qWGaVIWkds5yq7ROhvxs11sfUW9Ke0cEAg3B1BHO9Uyi47l0ZKWxzX5rYvnDIeXjw/+oVIh3SxLGxjyjmZJFsfURAk10SiuXJFHsHdlcOc7HPJbKDbKqD7KLyHn+HCryitGLxWQXtcngo58B7BqNai2krsG+9RJtqRr9a56KCx9LLfWq3FXfxOW1AKR6KNRoWPE8ePurKTB5bEqgFsoW+Y/u5hYnyrNKtJ9VfPneQcnwN8227cIn8r5R+d/hWs7eP2F9si/hxB8q0sikXJCAW+qeFxf9i3sNJ2N27JHNMMuGkVJ4YVATK7CdTKCWd8oYKLHS3kOFU56rej9jnSHZd4D+rB8g6k/wBL+V6ibPb/AIhsVMr53QRRgKWWOMEta63LMzG5NhwUAaXNNu/vVDipOziWQDJ2gJUWPcidl7guLdqtjqDY8O6WYYkzAKCoFte0Vb2PDLrcnzNdU6q3fsLyRaLLHKCLqwIsynodCCp/OoGB3TwkNjHBGCOBIzEeha5HsrzFQA6FSCNVZGJy252PhHwrPC45ly5jmVlzX4FbWvf7S68Rw860RrtdFjRvVFpavaBRV5YFFFFAFLW3tpNI5w8TZFUXnlHFQeCKeTEXJPIC/S7DiJcqsx4KC3uF651tDEFcHcnv4lruf+pd2/8A5qE91W01vJlVWVtClx+0WKkRs8UTEhEj0OUcWNu8ztxJJPHyqEu051Nlklaxt/ePre1r626jhRJh+2lYHwxgL7eJrRJiVWNiuREVst2AZTpYKoVtCDa97c6X4sptfYsDtnFrqWlH7ytx0+stMW6+25lyu5zdozDJZRfIP2QBmJDi/UAc9E2ORu4QsZz6rZZFvwGvdsDmI0J4a1aYrGdmEVDrHYr5lCDf2nj61JyT2IwUo9Z3Ov4ecOoZTcMLg+tbKXd0NprKr5PDpIo+z2l8y+x1b30xVVJWdjXF3VwoooqJIK5n8qGJVsZgo9CR2uYHXxBLafu10tjauMb5TZpsLOeMuKlH7qqFUe8MfbWrCr+xP5qZMY/6mvmhc4DCx/YT+Ff6Uy7PhjHBE/hX+lKeBxPCrrDY21b61Ns83DVVYaJZly6ACqLHyVi20NKrsVi6ppUrM01ayaFzbrf8bs8//tAe+1dI2ViuzcIfA57v7Lcbejfj61y7bc18VgT0xcfxIp/2ojNE6o2RyO49r5W4q1rjUHWuV43nZjDT6CaGfB7TjlMgjYMYnMT2+qwVWK+oDD/YrTtHb+Hg/vpoo/JnUH3Xua5dud8n87u6YiXEJBIomVoJLLK17MJDa4ex5jWx4087O+TXAQkEYdXb7UhMhPsYkfCs06dKErZm/A9JNsiYj5VsHfLAJsU32YYmPxa1TNn41sRaSWN4c4y9k+jJYmyueRbxe0DjTFBhUQZUVUHRQFHuFQcfCUzuBowGbS/DQMRz06aiwrHicjisq277/g40wnuqhD3riyhdD5Gw5Djf4Vjh7C+mV+ebS3oCDZela4Gyk5BmFhYqQdDqT+1r5X0rbLKvEyWbgAQVJ8suhI/3cVlT4/PuCl2nvnFG8sMz5MjKubIzhrxCYnuXIUAi5IAtesMPvlhJCM7rG7zNGBJEQWaFxCHuRouZgoYnnbQggb8Tu7BNJI0sCZpBlJMjgNeIxHw6D6M25H2616N04e0zmOMOJGlHfl4yOJHFswGXtFDZbWvrbU3sUlvr6ndCFh98cCrZklRc8QYP2Dp3FWQqC5UWULC5APHKbcql4DemHETLBEzueyaQOI3ULkfs2Qm1w9+RFuHUVgd08N3QYYjGqCEXeSxVI5I1BuTcBJZF1+0TyBG7C7JhiZHVchRWTte0ke6uwZs2Z7tqLguLC2lczROaFn2h8AjytzYcgfrWHeN9dOt+lYvGqAsCHH1h0A6W4EdOJ9aC4BBXM/G5OgOlz3iBfh51rZO0cqCCbENk8KdLn6zcbfkKrb82cJ+yj9Eut7XAPUAkCpla4YgqhRoALD2VsrZBWikyaCiiipHSLtOMtDIo4lGA9qmuWbRxWYYdeQQn3CNfzNdcNcq3g2OkeJZZJMmViY1zBbxvZvrIQe8GFx9m3rdCSUWmZ6sW5JoqMM30Jt45pHtpewBtc+WnO3OvJsESCMyFb5tUa1xwJtIB4gdfy1qXBDGo7rHS4BzI1gSSbeGxueNuVYYkjKRfXugd0AclA0kNhy0HAkdLQOqyImGHfMh1IsiWv3idFFszAkA6WP1vKt+J3elJD5o83PVu6DxXQa24+ZFbdnFQc3HL3UJ/nb1JJF/I9alti8xtf1J4ADUk+QGtb6OFzRzSPMr4xRllj4DJ8n+BEbSBSSMiEk8yzPy4DReA+PGnaqPdPZxjhzMCGkOax4qoAWMHzyjMRyLGrysNVpzdj1qSagk9woooqssNWK8DfdP4GuJ73v8AR4DymPxSu4MK4T8psfZIIiDdJzlIJBAsxBHqCK2YVpX7rMxYtNpLtuvujdhcWRVrBj65vDg2ZcwmkIPA3PLr3tLc+mnWtn9mdZJOfEnl1108+lxxr15VM30+p87ClzWmf0Z0lsfUPE7QpEGx1+259p626+z18tawbY0Y4k/xW6jn7vYeVjXE2vp9f0Tk1LTP6fsvdpYn6bCt0xUR/mrpE+KriRKYeRJE77KwcXsy6dRbrr1HrauobP2usyLKvhsXI5jL4lPmCLf/AHWefTm2zVSTp01FO+vZbc6Huuf+GX70gHoJXAq2qBsPCmPDxo3iCDN95u83xJrZidqxR/3kiJ6sBXkS1k7H0C0SuS68NQYdvQPok0bHoHFK+2d+2WSXCQxk4jtBFCdMpzgHMb8CL8OHDzqqclDrGnD4epiZZaettX3Lt8DftXaRbGx4bBqO0U5sQ/eyxoeIOUi7HQ26266XU2Hl+ysg4WuOBtyZfLqa17rburhIst88jnPLIeLseJudbC5t7TxJq6qlUbq70v2DE81my0tlpftfb+O4XJ0cMR2TAfduPchPlyrQI35Zl0OnYjn0ubimqiq3hb8TJkFeOOS47jtbn2eUjlpyHvtU0YaZjouUdXK39ls5Hvq6vWLTKOJA9SKlHCpcWdy24lcux8xBldntwW5A/G5+HCqTa+5brKcTs+UwTnVkNzFLbky65fw8hxptV78Kyq6NOMdkclTjJainsjfoGQYfGp+i4jhZvBJ5o/DXpf0JpkOOTtBFmHaFC4XnlUhSfS5AqLt7YsWJiZJohKLEgaAg2+q2mU+d/WuX7I2JjsJjY3OUuUZFRpe0KR2sMxA8Kkr6nQDWppNuyKZTnTaTV12/k6xjdpRwjNK6oPM293Wqxd8IS2VBK5AucsbnQ8DwvbzqihaFXLSSB5eBlfrzCE9xLcMqm453qJtXZ7hGlzLJYFgTca8rXDKCTbVOz9a0ZIpEucbdkOUG8ULEDMUJ4CRWS/pmABrPbGxo8TGUkHmrc1PUVyiLeudHaA3lcnKsdg9zbw2u7HW3FxpTFsrHYsHLN2CRE97Cj6SRlAuyqC9kuNbXPoOdcWnaVNlk09Y1Ehc2vsxIZuxzQyNrYLlJ0BOv2TpwNjUVsBf/AAr+in8qvt1Nw5C8WPXLAe37RcMQbCEmxGbiGKk2B0OnC9dHk2LAxu0MRPUoh/KtsMe7dOKZ4ceTHO8oycexb6HJIMK7EKBY8Atrt7EW7H3U6bubmkEPOLDQiM2JYjUGS1wADqEBOoBJPAN2HwaRiyKqDoqhfwrdUa2NnUWVaI3YXk2lQebd9rPAK9oorCekFFFFAFck+XrCqEw8g8TSMreYCEg+tdbqh3t3Ng2jGsc+cZGzIyGzKSLHiCCCOoqcJZXchOOZWPmKNteH4/1qzwuJZRZSQONgT/Wuq7S+QzDqt4HlYjirsuvoQopWn3GERytG9xyub+7jXqYeWfqtHi41c31otruVyAhS3983x/NqqMdL3jrmAOhOunxpjXdyMadk3tz1uXddPrRKo6uSPcCbn2CvQndrWy8zx6M4qXRUn5IQZ39PcKbPku2mBjFglP0UhLt5GFTIL9FOUX65VFPGw/kzSTVoVVObumpHSONtR95x6A1c47d/DRzJh4IIo1RM8rKihmF7IjPbMQxFzc6hSDxryKk05ZUz6SjTagpSVu5kufaMuK1Vmhg+rbR5R1v9RTy5ny4nyDZsSeFFv9oi7H1Zrk++sjP3j94J7l7Rz7tPZQMWoXM5VRoSWIAGbUC58iPfVV7aIukpbs2PAraMqn1AP4iqafc7DtIZcpJLZipZgp4ad2xXhxvVnh9pRyC6OrcCbEEqCbAkcta8fFWF+gzH9xssg9lRlGMusrltCpWotulJxb00dvIZdm4pXUZbjKApUm5X1J4+vOplK/6R2TCXkuj+aE6+0eIe3rTFJiVWwJ1IJA65dSB1NuVUzjl2J05Oa7zdULau1UgTO9+iqNSxPAKBxNZR49WbKD9QSA8mVuY9D+I61ybaW20xu0G7e7QoZEijuQpMZC3a3EkZjb2cOPYRzOx2q8iuyw2tt0RyNJJMsPaNneGOUZmUAXR7cJfrKRx7yX8NrbZyYOcXiMU3MnN2hHrmJYe2qfHYuGNMsUccY6Iqr/lFKcoOcSISkim6uuhH9RXpwwdRxbX2PFq8o0lNRf3/AEdTTZ6Kbx3jPVGK/AGx91WeD2uyd2Y5l/WAWI++Bpb9oe0c6Ut1d7BifopbLOo1A4SAfWX8x7tL2Y6xyV9JG+MmtUMbOLX5caTsD9L2k76mYm1+UYJVF9LXb96rHC4oqksP/KdovQCzL7CQR5Hyqm2ViwIoxyCKP5RXKcGrkqtRWRjtDYSFGZW7NgviY5lUDiWzd6wHIMKVRgYBOgjxDYhlJMlhZBl0BBU2JvbQ5+txzeZVSQZXVWFwbMARccNDpS5tnEAzyEWtFGE06nvEeneA9lZsW8tN/YvwnSqL7lRu7seXEzTSh+yjLNGXSxZxaxRSw7q2Optz58nLZ278EBzIgz85Gu7n99tR7LCoG5zgYUE/WeRv5iv/AG1Zz42raFLoLQpxFXpu7LfYOJs7xcv7xPIMbOPQNY/vVeUnbvz3xS/9OS/sMZrLD/KRAYO2aOVCVLohXWQZO0urDunS448VIrlaOWRZRlmgmN9FLOH3+w7SGPv8cqnKSWOUM3dAzDKM178Mh8rswqouCiiigCiiigIe2MY0UEssaGR0jZ1jF7uVUkLprr5Amlsb8uoCnDvM1rh41dUe8hQMBIuYLaxvrroLizV5jcZtJJZHjRHiExVIyveZFiZrgi1gWGW9ybldAL39k3h2gLlcFe2bTMQTZSVsb2NmGW/1uItcUBivyi94q2FmBUAuOJUNIYwSAPDYXv7POtbb5s4KyYF2N3suhFlNkBzroSLE24ZlOoOlpLtjEdgsiYYmYsqSpYi30ZcEE2JW5VLnwlmv4TUTa209oLFDJDCC7BzLENcuQiVVux8TRo8X3pVPAUBB2ziEgneM4LOiqrhkD2KuLAXHdz51kFv+nwzXqVuviZGxDKMHHFEoYGQLkYG5C6sbtcDUAWF75uVeptjaKWU4YS99VZ/De7ShmAUWy2RNeXaAnQVjhN4NoWQSYO5vErNqCQyXka3hHe89NQbm15Zm+JyyHGk1sR/xWJJ/WBfYiLb/ADGmPYWMllgV54+ykN8ydLMQCL62IsdbHXgKU94UMWKfpIFkHuyN8QPfV2HV5NdxmxUssLm1dWI/5rg/+bHp8SBULbex3xGHyKVDZkfvXtdU7NluAbdaxTEi9+osfOxuD6ipJx+h15H8KvdFlX8tNK3z4yj3S3edM0zFcskbRgC9xd0BJuBYDs7+0dKvsU4ysesc7W/6rDIPbaoGx8ZaBB97/O1Zz4m/vBPnl8I9Ada5Ci2kSeKUJa8H+ixxOIuMp5jKfbpWqTHMOyYEm8eDn9HMq4d/442I/dqrfGcSNbC/qRwHtNh7aajsMRrGWuRGImk5lv0dfookHTtCX8z66RxMMqSNPJNZOcpS299b2KXaG0DFHdfqS43DD7uVpUHsKqPZSbvhsjspEkj0V1Vb/ZkiUKD7VA9e9T3iNjNIvZEd9I8RiJbcBLic2RAedgX9gXrVJilXEQmNuDAEH7J4g+w/mKjRg5Qdt0y3lOtGNWPY07+cn7p38BV2DhpcQx7hky+JBYWtx+uGt7ak4bDiUOuUrMBYQpC75Tc6FrsWFra8eN6w2BKYpmjljDgd11I1HR1NieHG3Eegq32vsA4dxioxGIXILWzER5gLHQqGRuvK/S1aliHWeVuz/wBPFeEjQWeKUlx8H4dhR4XZIuEZmhxQdci2Asb6M8gJC/dFvLWwp72PtssWgnAXEReIcA45SL5HS45X91VtHBxYiL6ItM1jdYkCRr6lQB72NV1nkhzACPEYQFs97llAJswAsbgEG54j9o1yvdpVPJksPaLdLt1i+Hh4jkuK+miP/MVfZJ9GR/MKpcQhgkaE/UNh5qdUPut7qy3dxv6Q8BAteVbjoY7yN7O58RTbvPu4MQmZNJVHdP2h9k/ka4qkac0ns0SnTnUotx3T+IUhtAAXJ0AufQaml98Qf0d5G4yMWPtJb87VhtoyRq0bgqzEJY+fH4XrDbj5YEXyvXn8rNKUYLxNfI+aUJzkrcNS62HicuGiH7N/4iW/Ots2N86o8NiTkRR9lQB7AKutibEknew0se8x1WPzbkX6J6FrDj7ipxo005dh4CrTxNVxpriMu5mFOaSU8FXsx5k2eT3ARj1DDlVfhd8YJEi7XBgsSYowipIiCyrkD2sF78anLp3xwswV2wOCWKNY00CiwvqepJPMk3JPMk0qR7x49RlbDNIwN86oyBl/SDGVCkkAmNc1y31wbFRevFqTzycj6anDJFRXAgpvdAY//BR5wpdEtFY9kkbpxFwbMLAAlQAdBrVhivlIRUfLBLmWws2VRmZC9i1zppYEA5joL1rO+WLbupgyHCo7A9qbBnsQfoxluoNuY45SATUld68UT/4CWwJ4lgbZlUAXSxbvZuOW19bhgKyY2A17UHYuNeWFZJIzE7XuhvpYkDxKDqADqOdTqAKKKKATsVg9pLPNJE6sjE9mjMCFHcy6HQag8LaF73OSvJhtUsWHZCwkUKMhDd6Eq+pvmyiawJGpW/E2cbUWoBZeHHPFIjMEkAkdGSyqW1XDpfW63Gdr9VGutVi7H2owAeYC8mrB+CZ4n4LlJNmmTQg2RNdaebUWoBVn2TjXEAWYx5GnaRgcxYdqpw41OpMYIN7gXOhNraMLFtUKiM0JsqqXOUnxDOx11YC1uRs19bU42otQFLu6cYc/6Z2Y0TII+tjn1vqPDxHHNa4tWW8+xP0iPu6SJqh69VPkf6Vc2oqUZOLzIjOCnFxlszj7YhkYqwKsDYg8q9fH6H0P4V0Tbu68WJ1Pdfk4/Mc6TMfuFOt8gzixtlKn00YqfhXs08VRmuloz5utgcTSl/X0l6lThMXZAOhb/Ma9bGEmw1J0AHOpuH3KxJJvG41P6sDibd4v+VMeydwspvMQBzRCSW8mksCB5KB6mixFGnTWt3ZHZYPE1a0uEbvXuuRN0NiGRxI3gja5PJ3XwqDzVDqT9oAfVNPuWsYYVQBVAUAWAAsABwAA4Cs68mrUdSWZnv0aUaMFCJrigC3sLXOY+ZPM+4e6ud7zbMOGlJA+icllPQnUr7D8DXSKj47BJKhRxmU8R+Y6GpUK3NSvw4kMVQ5+Fr68Gcfxbd5Zl8S6N+0v9R/vgKYdm7UjVcyqrKw7ym11vxyk6WPNTYa3BF9fNs7jSxktDd095HqBr7r+ylWfZcik2PZnmLqB/CxFq21qMK3TpNeGx5mHxFbDvm68Hbg0r+xYSbfGHLrCJFRvDHePu9RnOfu8wMunC540uYraGdiNAW0KjMzNwNje5OoGgAGnCrDDbsSTGxcvfiI1zE/wXA9pFPG7XydLHrIgReaXBd/KRhoq/sKTfmbaVnmppf2S8t/Y30nBtc3Dzatbwvr6GfyZ7DZI+3kFs2bsx5ORmb25VUH9knUEU9ViiACwFuVqyrLJ3ZsSsV+1NhQ4gATRq+XVTwK+jDUUv7V+TSGa30kqAC1hlP4inCiq5QjLVompNaIXMHuNAnEu3lcID69mASPIk1f4fDqihEUKo0CgAAegHCtlFWSnKXWZVGEYK0VY8NI8DbXWMoVjdirASnJe4gjKHKGAB7QuDxBK8lNPNeWqJMUnxu1BmtBEQAMjaZm1HFO1sDYgHvWGViL6Ay9lzY79IHbpGIWU3ykdxlebKAC1yCgju3UrZR3rMVqLUB7RRRQBRRRQBRRRQBRRRQBRRRQBRRRQC5trZ+LacyYdwFEVow0jKqSAS3LxBSJg2aLiRl7MkdDEi2RjyuIzzDNJA6RWdgEkMcaq1gLJZlc3Xrccav8AbmzP0jDyQE5RIuUnXgSL2IIINuYpbi3LxAsrY12UMjZe8lys4lYnIw1YZtercLACgPf7G2jEWEWJEikadobkHMG7udXK2BZe8WuAL661Kw2G2kJULywtHnJkAUXy5vCvdHdyjre54kVoj3VxgUA7QkY3PeKkaELyDWJzCQa6WkHNAas9gbBkw7yFpmlR7FVa90IvmOYnvFtCSdbjpoALyiiigCiiigKvePFSxw5oFJbOgYhDIUQsA7iNdXIHIfG1qoJNv49mVRhSoEkau5RjmVgM7BbkIBqfE1uB1GrnRQCdjNrbRSWRlgWSFZiiJlYOyLGz5gRfQkAZiOJA5k1nJvVjACRgHNs2l2v4SwtdNbMMpPPiuYEXbqKAi7MxLyRI8idm7KCya90nlqAfeBUqiigCiioMm2YgSpbVTY6NofUC3HT1IHE0BOoqDHtuFjYOCbE214LfMeHKxHqpHEGvf7ahtftUtqfENbXvYcTwPCgJtFQW23CFzdoLEkaXJ046AXrxduQEXEqWvbjbnbnQE+isIZgwupBHUG40Nj8azoAooooAooooAooooAooooAooooAooooAooooAooooAooooAooooAooooAooooAooooAqK+zImJYxoSTcmwuTYrr10JHtNFFACbMiBuI0B15DmLH4fieteHZsRNzGl+N8o5318uNFFAeps6JdRGgPC4A5Viuy4gNIkGlvCvD3UUUBIhhVBZQANTYeZufjWyiigCiiigCiiigP//Z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3048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21" descr="data:image/jpeg;base64,/9j/4AAQSkZJRgABAQAAAQABAAD/2wCEAAkGBhASEBEUERQSEBIVFBgVFhUSFxYSGBIYFBUVFRgWFRcYHCYeGRojGRIYIDAsIycpLCwsFR4xNTAqQSYrLCkBCQoKDQwOFAwPFCkYFBgpKSkpKSkpKSkpKSkpKSkpKSkpKSkpKSkpKSkpKSkpKSkpKSkpKSkpKSkpKSkpKSkpKf/AABEIAM4A9QMBIgACEQEDEQH/xAAcAAEAAwADAQEAAAAAAAAAAAAABgcIAwQFAgH/xABNEAABAwICBAYLDgYBAwUAAAABAAIDBBEFEgYHITETQVFhkZMUFyJCU1RxgZKh0xUYMjVyc3SCorGys9HSCBYjM1JigyVjwTRDwsPx/8QAFgEBAQEAAAAAAAAAAAAAAAAAAAEC/8QAFhEBAQEAAAAAAAAAAAAAAAAAAAER/9oADAMBAAIRAxEAPwC8UREBERAREQEREBERAREQEREBERAREQEREBERAREQEREBERAREQEREBERAREQEREBERAREQEUM0t1rUFCXMzGpnGzgoiDlPJI/wCC3ybTzKpNINcOJ1Nwx4pI/wDGDY7zyHur/Jy+RBoSuxSCEZppY4W8sj2sHS4hR6q1p4PGSDVxut4MPl9bGkLM88znuLnuc9x3ueS5x8pO1fCLjSPbkwbxh3Uz/sXZptauDvIAq4238I2SLpL2gLMqIY13QYtTzi8EsUw5YntkH2SV21juKQtcHNJa4bnNJaR5CNoUxwDW5ilMQDL2VGO8qO7Pmk+GD5SRzIY0miguiWt6hrC1kh7EnOwMlIyuPIyTYCeY5SeIFTpEEREBERAREQEREBERAREQEREBERAREQEREHBXV8UMb5JntjjYLuc42DRzlUTp7rhmqi6GiLqen3F/wZZh5d8beYbTxkfBUz1h6EYviUmVstLFSsN2Rl8t3Hwklo7F3INzekmHdoPEfDUnpy+yRVaIrL7QeI+GpPTl9knaDxHw1J6cvskFaIrL7QeI+GpPTl9knaDxHw1J6cvskFaIrL7QeI+GpPTl9knaDxHw1J6cvskFaIrL7QeI+GpPTl9knaDxHw1J6cvskFaKwNAtbdRRFsVSXVFLu27ZIR/oT8Jo/wAT5iNx7faDxHw1J6cvsk7QeI+GpPTl9kgvHDMUhqImTQPbLE8Xa5vHzcoIOwg7QQu0qv0A0BxfDZr8NSyU7yOFizy7eLOy8dg8esbDxEWgiCIiAiIgIiICIiAiIgIiICIoprB08jw2nvYSVElxFGeMje99u8bceUkAb7gPV0h0ppKGPPVStjBvlb8J7yOJjBtP3C+2yqvG9f8AISRR07Wt4n1BLiefIwgD0iqvxfGJ6qZ01Q90sjt7ncQ4g0bmtHEBsXTRcTiXXPjBNxLG3mbFHYekCfWvjtyYx4dvUxftUKRFTXtyYx4dvUxftTtyYx4dnUxftUKRBNe3JjHh2dTF+1O3JjHh2dTF+1QpEE17cmMeHZ1MX7U7cmMeHZ1MX7VCkQTXtyYx4dnUxftTtyYx4dnUxftUKRBNe3JjHh2dTF+1O3JjHh2dTF+1fOgurCpxG0hPY9Ne3CuFy+28RN77kudg57EK58E1W4XTAWp2TPHf1FpnHns4ZW/VARFM9ufF/GI+qh/anbnxfxiPqof2rQ7cIpwLCGIDkDGj/wAL99y4PBReg39EGd+3Pi/jEfVQ/tTtzYv4wzqof2rRHuXB4KL0G/onuXB4KL0G/ogzuNc+L+MR9VD+1evhevnEGEcPHBUN47B0Lj9YEt+yrxOFQHfFF6Df0Xh4xq2wupBz00bHHv4RwLhz3Za/nug6eiWtSgri1gcaec7BFLYZjyRvHcv8mw8ymSzzp3qknoQ6aBxqaYbXG1pIRyvA2Fv+w3cYG9SXVRrSe97KOtfmc7uYZnHaTxRSE7ydzTvO47bILhRfErnBri0BzrGwJygm2wE2NtvMVHX6VzNgqpXU4tAXMyslDnSSNc0ZW3YAAc+89CIkqLw2aWROmpImNc7smMyB2wCMZHPYHjfd2R4/43L3EBERAREQfE0rWtc5xDWtBJJ2AAC5J8yytpjpM+vrJZ3Xyk5Y2nvI2k5G+WxuedxV+62MSMOEVZBsXtbEP+V7WO+wXLNCLHbwnCZqmZkMDeElffK27W3ytLjtcQNzSd/EpH2pcZ8Ud1kHtF4mjGKdjVtLNuEczHO+TmAf9kuWswgyLi+ETUszoahhjlbbM0lrrZmhw2tJB2Eca9fCdXeJ1MLJoKcyRPvldnibfK4tOxzwd7TxKR696LJiTJBukp2k85Y57T6squjRDDex6CkitYsgjDvlZQXfaJQZvxzQXEKOMS1MBijLgwOL43d0QSBZjidzSulgWjtTWSGOljMz2tLyAWts0ENvdxA3uHStDa2MO4bCKsAXMbWyjm4Jwc77Id0qDfw+UP8AUrZTxNjjH1i9zvwtQQ/tS4z4o7rIPaLx8L0YqZ6wUbGgT53McCRlYY75y5zbizcp3X3bL7FqbFK5sME0rvgxRukPkY0uP3LM+g+lnYWIsqpQXtOcS5fhWl2uc2+8h1jz2I40E8f/AA9u4PZWAy23GGzCeS+e4HPbzKqsWwqWmnkgmGWSN2Vw3jlBB4wQQRzELRb9bWDiPP2S07L5QyTP5MuW91QWmOkHZtdUVIbkbI4ZWneGsa1jb247NBPOUHjKV6t9DfdGsDH3EEYzzEbLtvZrAeIuOzyBx4lFFoLUdhAiwzhbd1USvcTx5YyYmjyXY4/WKCwKeBjGNYxoYxoDWtaLBoAsAANwAUWl1r4O1zmuqgC0kEcHNsINiPgcoUtWQsU/vz/Oyfjcg0b228G8aHVzezTtt4N40Orm9ms0r8uhjS/bbwbxodXN7NelgOnNBWyGOlmErwwvLQyRtmgtaTdzQN7x0rK11ZeoP4ym+iP/ADoEMWZp9rIgwwMaWGeeQFzYwcgDQbZnusbC+wWBJseRR/RXXjFU1EcNRB2OZHBjHtfwjczjZoeC1pbcm19u/bbevnW/q8qq2SKppQJXtj4N8Vw1xAc5zXMLiAfhuBFxxWuobofqjxCSqhdURGmhZI173Pc3M4McHZWNaSbm1rmwF78xDQbmgix2hZ21s6ECgqmywDLTzklgGzgpBtcwcg25m+cd6tFKH62cJE+E1Oy7omidp5DEbu+xnHnRHLqz0qNfh8b3m80Z4KXnc0CzvrNLXeUnkXrzaPROiniJflmkMjiCLgktPcm27uBvuqj/AIf8RIqaqDvXxNl8hieGnpE3qV4IPGpdFYI5RI0yZhM+YXIIBkY9hYNmxg4V5A4i88tl7KIgIiICIiCvteR/6Sfn4vvKz0tCa8vio/Pxfe5Z7RY/CFqvQfFeycOo5Sbl0LQ75bBkf9ppWVVfeobFM9BLCTthmNhyNlAePtcIhXFriwPh6nCBbY+oMDjzSOid9zHqznOABJ2AC5PIF5uM4Vw0lG4i/AVHC9EE7B9qRq6OsPETBhVbINjhC5rflSf0x63hEe1iNGJoZYnfBkY5h8j2lp+9V/qJw8x4fK5ws59S+/8AxtZH+JrlYNDVCWKORu57GvHkc0OH3rpaOYUKeF0YFhw88nmlqJZB9l4QR3XFinA4TOBsdM5kI+u67vsMcqR1e4bFUYnSxTNEkT3ODmm4DrRSOG4g7wD5lP8A+ILFNtHTg7g+Zw6I2f8A2KE6q/jii+W/8mVFXf2q8H8Uj9KT9yz3pbRsir6yONoZGyokY1ovZrWvIA28wWsCsq6c/Gdf9Kl/MchHhrTOqj4novkP/NkWZlpnVR8T0XyH/myIVLVkLFP78/zsn43LXqyFin9+f52T8bkItT+HxgL6+4B7mDft45lcvAM/xb0BZPwbSSrpM/Ysz4M9s2S3dZb2vcHdmPSvT7ZOL+OT/Z/ag07wDP8AFvQF9NjaNwA8gsswdsnF/HJ/s/tV1aocZqKnDuEqJHTScNI3M+17DLYbBzoPA10aWVtHLSClmdCHskLg0MOYtcwD4TTynpUR0M1iYpNiFHFLVSPjfMxrmlsYDgTtBsy69j+IT+/Q/Ny/ijUE1f8AxrQfSGfeg1OF4+mPxdXfRZ/ynr2AvH0x+Lq76LP+U9EUpqLP/VT9Gk/HEtBrPmov41P0aT8cS0Gi0RERBERAREQV9ry+Kj8/F97lnpaT1v0BlwipsLmPJL5mPaXfZzLNiLBWXqGxTJXzQk2E0NwOV0Trj7L39CrRe5oNinY+JUct7ATNa4/6yf03fZeUVqpVzr1xDJhjY77Zp2NtyhgdIfWxvSrGVIfxA4leopIB3kT5T5ZHBo9UR6UZWNqwxDhsJonXuWx8EfLC4x/cwdKlKq3UDiWajqITvimzDmbKwf8Ayjd0qzamobGx73GzWNLnHkDRc+oIM363MU4fFqixu2LLCPqNu77bnrh1V/HFF8t/5MqjddWumlkld8KR7pD5XuLj6ypJqq+OKL5b/wAmVFabKyrpz8Z1/wBKl/MctUlZW05+M6/6VL+Y5CPDWmdVHxPRfId+bIszXWqdBcPMGG0UZ2ObAwuHI5zczh0uKFe6shYp/fn+dk/G5a9WQcUcOHn2j+7Jx/7uQiW6tdAI8TdUiSV8PBCMjIGuzcIZL3zcmT1qc+99pvGp/QjXn/w8kZ6/5MH3zK6EFT+99pvGp/QjU60M0TZh1NwDHulGdz8zwAe6ts2eRe8iIpP+IT+/Q/Ny/ijUE1f/ABrQfSGfep1/EIRw9D83L+KNQTV+4e6tBtH/AKhn3orVAXj6Y/F1d9Fn/KevYCiutDExBhNYSbF8fAt5zMeD2eZxPmRFTai/jU/RpPxxLQaorUDQl1bUy96yAM88sjSPVCVeqLREREEREBERBw1lKyWN8bxmY9rmOHK1wLSOgrKOkeBSUdVNTyfCjdYH/Np2teOYtIP/AOLWig2s/V2MRiEkNm1cQIYTsErd/BuPFtJIPESeIkorOSLkqaV8b3Mka6N7Tlc1wLXNI4iDuXGiu17rVHhpusf+q4Jp3vN3uc87ruJcekr4RBywVcjL5HvZffkc5t7ctjt3rkdic5BBlmIOwgyPIIPERddZEBfUcrmkFpLXDcWktI8hG1fKIO17rVHhpusf+q6z3kkkkknaSTck8pJ3r8XbwrCZqmVkMDHSyPNg1vrJO4NHGTsCD2NX+jBr6+GK14mnhJjxCNhBI+sbN+tzLUYUW1f6Dx4bTZLh88lnTSDviNzW8eRtzbyk8dlKUZF1DhFP4GL0G/ou2iDhp6OOO+RjGX35Wht7cthzrmREBERBw1FFFJbOxj7bszQ63kuFxx4XA0gtiiaRtBDGgjyGy7S6GLY/S0rc1RNHCP8AdwBPyW73HyAoO+qD106atqZ20sLs0NO4l7hufLYtNuUMFx5XO5Au5p7roMzXQYfmjjNw6d3cveOMRjewHlPdcw3rr6qNWbqiRlXVMy07SHRMcP77htDiPBjf/ts4r3KsLVJouaPD2mQZZpzwzwRYtBADGHyNAJ5C5ymyIiCIiAiIgIiICIiCM6XavaLEReZpZMBZs0dmvHIDss9vMQeayqTG9RuIxEmnMdWziykRP87XnL0OK0CiDLE2r/FWmxoqn6sZeOltwvj+RsT8Sq+pk/RaqsvyyLrK38jYn4lV9TJ+ifyNifiVX1Mn6K/tPtKqvD4hNFTMqYR/cdnLHRHiJAYbsPLxHfvUA98HL4lH1zvZoIB/I2J+JVfUyfon8jYn4lV9TJ+in/vhJfEo+ud7NPfCS+JR9c72aCAfyNifiVX1Mn6Llp9EcXjJMdLXRkixLI5WEjkOUC6nXvhJfEo+ud7NPfCS+JR9c72aCGe4GO+CxLoqE9wMd8FiXRUKZ++El8Sj653s098JL4lH1zvZoIZ7gY74LEuioT3Ax3wWJdFQpn74SXxKPrnezT3wkviUfXO9mghnuBjvgsS6KhPcDHfBYl0VCmfvhJfEo+ud7NPfCS+JR9c72aCGe4GO+CxLoqE9wMd8FiXRUKwsE10VlXOyCnoI3yO/7zgGgb3OPB7GjjP6gK2YwbDNbNYXtuvx2vxIMyfy9jp2cDiW3l4e3rNl3MO1RYvO67oRCDvfUPaOkNLnnoWkbL9Q1W2iWpOkpi2Sqd2ZKNoaRlhafkG5f9bZzKyAF+oiCIiAiIgIiICIiAiIgIi+X3sbWvbZfdfiug/XPABJIAG0k7LAcZUJxLXDhcNQyHhDLd1nyxDNFFzudfutv+N7KuNP49IZ+yDVRyNpoT3TYNkBbxPG3NKLbSTfLxhqjs+H0dRJQUuHiQyS5eGlmHd8JI7LlsO5DGNBd3O/NtJtsK021zJGXGWSN7d4s5r2uHQQQfPdUxrC1NOYXT4c0vZtL6cbXM54f8m/67xxX3C46Wnjp4WMbZkUUYaLmwaxjbC5PEAF08A0opK1hfSytlA3gXDm/KYbOb5xtRGTnAgkHYRsIOyxHEUWmNL9WVDiF3uaYZ7f3orAnk4Ru5/n28hCp7SPU/iVKSWM7LiHfwbXW/2i+F6ObyoqEIvqSMtcWuBa4b2uBBHlB2hfKKIiICIvYwPQ+urCOxoJJG/52yRj/kdZvrug8dSDRHQerxGTLA20YNnzPuI4+a/fO5ht5bDarM0V1ERsIfiEnDHfwMRLWfXfsc7zBvnVoRxwU8Qa0RwQsFgBljYweoBE15Oh2hVNh0OSEZnutwkrvhykcvI0bbAbBfjNyfF081lNpHCmpGiprnkNbGAXiMu3Zw3aXHiaNvGbDfKMTD6illFJO2OR7CI5mZZA13Lxjm5r3WdcKxurwuoqmOijFa7+nw0/dPgc43c9rnHKQ4Ovc7DsJJFwQ0jhdW+SJhla2ObK3hY2uD+CeWhxYSPL0ELtqnIMUiwGN+aR2IYpVZXyMD3OY0naC47SSc5sbZnX2WCtvD6l0kUb3MfE57GuMb7ZmEi+V1tlxuRHYREQEREBERAREQEREBERAREQCqp0A1b1FNi1TPUtZlYHOhfGA1j3TudcsaPgZWBwy8Wcb9hVrIgrDXfphwFOKON1pZxeS3eQg2IPyyLeRr16uqPQ/sKiEkjbVFRZ77jaxn/tx81gcx53kcSj+sTVVVTVL62kk4eQua4wy5bjJbKIyRkc0W+C4ec3Xu6utPqqsklpqumdDPC273gFjd9gHsdtY47SLXByk7EVL8cxmKkp5Z5riONuZ2UXJ2gAAcZJIHnXBo7pPS10RlpXmRgdlddrmFrrA5SHAbbOHSoBr8xzJSwUwNjNJnf8iGxF/K9zT9QqVascD7FwumYRZ728M/lzS91Y84aWt+qiPcxLA6aoFqiGGcf91jX28hI2KMVup3B5N0BiPLFJI31Zi31L2tNcVdTYdVzMOV7IXljhbuXkZWHbs+EQozqd0jra2nqJKuXhssojYS1jSLMDnXyNF/ht38iDidqIwsnY6qHMJG/+WErnp9SGEtPdNnk+VK4fgyrt60dN5MNpo3Q5DPLJlaJAXANaMz3WBF+9G/v10tVusKavdUw1QYyoiIcAxpZdnwHAtJJu142/LHIipDhmgOGU5BipIA4bnObwjh5HSXPrXrYhiUNPGZJ5GQxttdzyGtF9gFzxncq+14VtXDTU8lPNLCzhHRyiJxYXZ25mEkbdnBuGw98oVR6yDVYdUUGIEl7oiYKh3fPZ3cbZjzuYBn4+PjJC9MKxeGphbNA8SxOuA4XAOVxad4B3tKpDCoZdIsRnFTO+KCJpfHEyxytzhjQ1pu3NY3c4gm+zjFpNqBxfPS1NOd8Ugkbf/GYbvSjcfrKP6QaLYhhGJGroInzQOc5zcjXSANkN3wysbtDb7ju2N23CCc6OYNhuBNcyWrAkndf+q7LmAcQ3LEDbZexdbaeQWA+9Z2rxuIQ8JCA2rjach2DhW7+CefuJ3E8hKh0Gj+KY3WwT1sPYdNFbY5rmFzQ4OLWNd3Ti4ixJsAN3IbqRFfaudVkdEGz1OWarI2d82n2WszldbYXeYW2k2CiICIiAiIgIiICIiAiIgIiICIiAiIgL8DRe9tu6/kvb7z0r9RBW2snVZPiM4niqGNc2MRiKVpDQAXG4e25Fy496Vw6LV2kkNXBT1kTZoHOs6YhrsjWgknhIiLHZYZ27SQrPRBBNdVbweESt45ZIo/tiQ+qMr51J0WTCY3eFllf0P4MeqJTeroopW5ZWMlbvyyNDx0OFuNKSjjiYGRMZExu5jGhjW3JJsBsG0k+dBROtfGuyMZjiax9QylyNMUdyZHXEsrRYHe3K07DbIV5sOk8lNjba19PLRMlkzSRSB21klmyuBc1uYZrv3bwFeNBoRQQ1LqqOG1Q4vcZC+R5JkJLzZziBe54l2ca0Xo6ssNVDHOWXy5xfLmy36co6EV5esjCuysKq2ts4iPhWcdzFaQW8oaR9ZVvq/wBEocVwp8MzXRywSu4CoDTsbKM+W52PZnzki/fbLE3V2U9OxjGsYA1jWhrWjcGtFgOgL7ARFW6sNW9fh9ZJLM6DgnMdEWsc5zn900teBlAA7njN7OOxWmiICIiAiIgIiICIiAiIgIiICIiAiIgIiICIiAiIgIiICIiAiIgIiICIiAiIgIiICIiAiIgIiICIiD//2Q=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342900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062" y="4495800"/>
            <a:ext cx="1117283" cy="12954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62200"/>
            <a:ext cx="1524000" cy="1524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883" y="3886200"/>
            <a:ext cx="1266825" cy="5905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699" y="4038600"/>
            <a:ext cx="1905701" cy="142743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99" y="2514600"/>
            <a:ext cx="1367790" cy="113982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114800"/>
            <a:ext cx="1447800" cy="1447800"/>
          </a:xfrm>
          <a:prstGeom prst="rect">
            <a:avLst/>
          </a:prstGeom>
        </p:spPr>
      </p:pic>
      <p:pic>
        <p:nvPicPr>
          <p:cNvPr id="41" name="Content Placeholder 40"/>
          <p:cNvPicPr>
            <a:picLocks noGrp="1" noChangeAspect="1"/>
          </p:cNvPicPr>
          <p:nvPr>
            <p:ph idx="1"/>
          </p:nvPr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717" y="2628900"/>
            <a:ext cx="952500" cy="952500"/>
          </a:xfrm>
        </p:spPr>
      </p:pic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762000" y="1144330"/>
            <a:ext cx="6469062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3363" indent="-233363" algn="l">
              <a:lnSpc>
                <a:spcPts val="3200"/>
              </a:lnSpc>
              <a:buSzPct val="70000"/>
              <a:buFont typeface="Arial" pitchFamily="34" charset="0"/>
              <a:buChar char="•"/>
            </a:pPr>
            <a:r>
              <a:rPr lang="en-US" altLang="ko-KR" sz="2400" dirty="0">
                <a:solidFill>
                  <a:srgbClr val="000000"/>
                </a:solidFill>
                <a:ea typeface="HY견고딕" pitchFamily="18" charset="-127"/>
              </a:rPr>
              <a:t> </a:t>
            </a:r>
            <a:r>
              <a:rPr lang="en-US" altLang="ko-KR" sz="2400" dirty="0" smtClean="0">
                <a:solidFill>
                  <a:srgbClr val="000000"/>
                </a:solidFill>
                <a:ea typeface="HY견고딕" pitchFamily="18" charset="-127"/>
              </a:rPr>
              <a:t>Standards are the building blocks</a:t>
            </a:r>
          </a:p>
          <a:p>
            <a:pPr marL="233363" indent="-233363" algn="l">
              <a:lnSpc>
                <a:spcPts val="3200"/>
              </a:lnSpc>
              <a:buSzPct val="70000"/>
              <a:buFont typeface="Arial" pitchFamily="34" charset="0"/>
              <a:buChar char="•"/>
            </a:pPr>
            <a:r>
              <a:rPr lang="en-US" altLang="ko-KR" sz="2400" dirty="0" smtClean="0">
                <a:solidFill>
                  <a:srgbClr val="000000"/>
                </a:solidFill>
                <a:ea typeface="HY견고딕" pitchFamily="18" charset="-127"/>
              </a:rPr>
              <a:t> Open Standards Foster Rapid Innovation</a:t>
            </a:r>
            <a:endParaRPr lang="en-US" altLang="ko-KR" sz="2400" dirty="0">
              <a:solidFill>
                <a:srgbClr val="000066"/>
              </a:solidFill>
              <a:ea typeface="HY견고딕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7547103" y="3422325"/>
            <a:ext cx="400110" cy="5658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b="1" dirty="0" smtClean="0"/>
              <a:t>Raster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9556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3505200"/>
            <a:ext cx="9144000" cy="2667000"/>
          </a:xfrm>
          <a:prstGeom prst="rect">
            <a:avLst/>
          </a:prstGeom>
          <a:solidFill>
            <a:srgbClr val="FFFFFF">
              <a:alpha val="70980"/>
            </a:srgbClr>
          </a:solidFill>
          <a:ln w="63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751" name="Picture 7" descr="C:\Users\lmdwyer.AMERICAS\AppData\Local\Microsoft\Windows\Temporary Internet Files\Content.IE5\AB6E36GK\MC900431635[1]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72300" y="1714500"/>
            <a:ext cx="1714500" cy="1714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515937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+mn-lt"/>
              </a:rPr>
              <a:t>How:  The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Initial Standards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0020" y="3538642"/>
            <a:ext cx="698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Printer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3538245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Mobile </a:t>
            </a:r>
            <a:r>
              <a:rPr lang="en-US" sz="1400" b="1" dirty="0">
                <a:solidFill>
                  <a:prstClr val="black"/>
                </a:solidFill>
                <a:cs typeface="Arial" charset="0"/>
              </a:rPr>
              <a:t>Device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54200" y="388149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Print Subsystem </a:t>
            </a: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</a:pP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	</a:t>
            </a:r>
            <a:r>
              <a:rPr lang="en-US" sz="1600" dirty="0" smtClean="0">
                <a:cs typeface="Arial" charset="0"/>
              </a:rPr>
              <a:t>to convert files to accepted formats &amp; discover printers (Bonjour)</a:t>
            </a: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User Experience guidelines</a:t>
            </a:r>
            <a:endParaRPr lang="en-US" sz="1600" b="1" dirty="0">
              <a:solidFill>
                <a:srgbClr val="FF0000"/>
              </a:solidFill>
              <a:cs typeface="Arial" charset="0"/>
            </a:endParaRP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 cstate="email"/>
          <a:srcRect l="9682"/>
          <a:stretch>
            <a:fillRect/>
          </a:stretch>
        </p:blipFill>
        <p:spPr bwMode="auto">
          <a:xfrm rot="20822684">
            <a:off x="2903393" y="1591228"/>
            <a:ext cx="1340264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3"/>
          <p:cNvPicPr>
            <a:picLocks noChangeAspect="1" noChangeArrowheads="1"/>
          </p:cNvPicPr>
          <p:nvPr/>
        </p:nvPicPr>
        <p:blipFill>
          <a:blip r:embed="rId4" cstate="email"/>
          <a:srcRect l="9682"/>
          <a:stretch>
            <a:fillRect/>
          </a:stretch>
        </p:blipFill>
        <p:spPr bwMode="auto">
          <a:xfrm rot="605189">
            <a:off x="5670846" y="1690655"/>
            <a:ext cx="1463437" cy="49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TextBox 40"/>
          <p:cNvSpPr txBox="1"/>
          <p:nvPr/>
        </p:nvSpPr>
        <p:spPr>
          <a:xfrm>
            <a:off x="4107786" y="1981200"/>
            <a:ext cx="1251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Local Network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67200" y="2438400"/>
            <a:ext cx="1008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  <a:cs typeface="Arial" charset="0"/>
              </a:rPr>
              <a:t>WiFi</a:t>
            </a: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 Direct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963886" y="1123406"/>
            <a:ext cx="2166256" cy="755469"/>
          </a:xfrm>
          <a:custGeom>
            <a:avLst/>
            <a:gdLst>
              <a:gd name="connsiteX0" fmla="*/ 0 w 2166256"/>
              <a:gd name="connsiteY0" fmla="*/ 0 h 755469"/>
              <a:gd name="connsiteX1" fmla="*/ 1959428 w 2166256"/>
              <a:gd name="connsiteY1" fmla="*/ 653143 h 755469"/>
              <a:gd name="connsiteX2" fmla="*/ 1240971 w 2166256"/>
              <a:gd name="connsiteY2" fmla="*/ 613954 h 75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6256" h="755469">
                <a:moveTo>
                  <a:pt x="0" y="0"/>
                </a:moveTo>
                <a:cubicBezTo>
                  <a:pt x="876300" y="275408"/>
                  <a:pt x="1752600" y="550817"/>
                  <a:pt x="1959428" y="653143"/>
                </a:cubicBezTo>
                <a:cubicBezTo>
                  <a:pt x="2166256" y="755469"/>
                  <a:pt x="1238794" y="668383"/>
                  <a:pt x="1240971" y="613954"/>
                </a:cubicBezTo>
              </a:path>
            </a:pathLst>
          </a:cu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86200" y="3867448"/>
            <a:ext cx="5181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b="1" dirty="0" err="1" smtClean="0">
                <a:solidFill>
                  <a:srgbClr val="FF0000"/>
                </a:solidFill>
                <a:cs typeface="Arial" charset="0"/>
              </a:rPr>
              <a:t>WiFi</a:t>
            </a: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 Direct Services – Print: </a:t>
            </a:r>
            <a:br>
              <a:rPr lang="en-US" sz="1600" b="1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cs typeface="Arial" charset="0"/>
              </a:rPr>
              <a:t>specific application of </a:t>
            </a:r>
            <a:r>
              <a:rPr lang="en-US" sz="1600" dirty="0" err="1" smtClean="0">
                <a:cs typeface="Arial" charset="0"/>
              </a:rPr>
              <a:t>WiFi</a:t>
            </a:r>
            <a:r>
              <a:rPr lang="en-US" sz="1600" dirty="0" smtClean="0">
                <a:cs typeface="Arial" charset="0"/>
              </a:rPr>
              <a:t> Direct to pass data between mobile and print device</a:t>
            </a:r>
            <a:endParaRPr lang="en-US" sz="1600" dirty="0" smtClean="0">
              <a:solidFill>
                <a:srgbClr val="FF0000"/>
              </a:solidFill>
              <a:cs typeface="Arial" charset="0"/>
            </a:endParaRP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NFC  touch-to-print option: </a:t>
            </a:r>
            <a:br>
              <a:rPr lang="en-US" sz="1600" dirty="0" smtClean="0">
                <a:solidFill>
                  <a:prstClr val="black"/>
                </a:solidFill>
                <a:cs typeface="Arial" charset="0"/>
              </a:rPr>
            </a:b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NFC implementation requirements</a:t>
            </a: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dirty="0" smtClean="0">
                <a:cs typeface="Arial" charset="0"/>
              </a:rPr>
              <a:t>File types selected for print job rendering:</a:t>
            </a:r>
          </a:p>
          <a:p>
            <a:pPr lvl="2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1100" b="1" dirty="0" smtClean="0">
                <a:solidFill>
                  <a:srgbClr val="FF0000"/>
                </a:solidFill>
                <a:cs typeface="Arial" charset="0"/>
              </a:rPr>
              <a:t>PWG Raster	</a:t>
            </a:r>
          </a:p>
          <a:p>
            <a:pPr lvl="2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1100" b="1" dirty="0" err="1" smtClean="0">
                <a:solidFill>
                  <a:srgbClr val="FF0000"/>
                </a:solidFill>
                <a:cs typeface="Arial" charset="0"/>
              </a:rPr>
              <a:t>PCLm</a:t>
            </a:r>
            <a:r>
              <a:rPr lang="en-US" sz="1100" b="1" dirty="0" smtClean="0">
                <a:solidFill>
                  <a:srgbClr val="FF0000"/>
                </a:solidFill>
                <a:cs typeface="Arial" charset="0"/>
              </a:rPr>
              <a:t>	</a:t>
            </a:r>
          </a:p>
          <a:p>
            <a:pPr lvl="2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1100" b="1" dirty="0" smtClean="0">
                <a:solidFill>
                  <a:srgbClr val="FF0000"/>
                </a:solidFill>
                <a:cs typeface="Arial" charset="0"/>
              </a:rPr>
              <a:t>JPEG</a:t>
            </a:r>
          </a:p>
          <a:p>
            <a:pPr lvl="2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1100" b="1" dirty="0" smtClean="0">
                <a:solidFill>
                  <a:srgbClr val="FF0000"/>
                </a:solidFill>
                <a:cs typeface="Arial" charset="0"/>
              </a:rPr>
              <a:t>PDF </a:t>
            </a:r>
            <a:r>
              <a:rPr lang="en-US" sz="1100" dirty="0" smtClean="0">
                <a:solidFill>
                  <a:srgbClr val="FF0000"/>
                </a:solidFill>
                <a:cs typeface="Arial" charset="0"/>
              </a:rPr>
              <a:t>(future)  </a:t>
            </a: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</a:pPr>
            <a:endParaRPr lang="en-US" sz="1600" dirty="0">
              <a:solidFill>
                <a:srgbClr val="FF0000"/>
              </a:solidFill>
              <a:cs typeface="Arial" charset="0"/>
            </a:endParaRP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1" y="3531895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Mobile App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2400" y="3881497"/>
            <a:ext cx="1828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r>
              <a:rPr lang="en-US" sz="1600" b="1" dirty="0" smtClean="0">
                <a:solidFill>
                  <a:srgbClr val="FF0000"/>
                </a:solidFill>
                <a:cs typeface="Arial" charset="0"/>
              </a:rPr>
              <a:t>Open API 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to deploy print functionality and convert files to accepted formats</a:t>
            </a:r>
            <a:endParaRPr lang="en-US" sz="1600" dirty="0">
              <a:solidFill>
                <a:prstClr val="black"/>
              </a:solidFill>
              <a:cs typeface="Arial" charset="0"/>
            </a:endParaRPr>
          </a:p>
          <a:p>
            <a:pPr marL="457200" indent="-36576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5257800" y="1447800"/>
            <a:ext cx="2667000" cy="1371600"/>
          </a:xfrm>
          <a:prstGeom prst="arc">
            <a:avLst>
              <a:gd name="adj1" fmla="val 1159380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584650" y="1447800"/>
            <a:ext cx="6411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Wired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56861" y="2057400"/>
            <a:ext cx="82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cs typeface="Arial" charset="0"/>
              </a:rPr>
              <a:t>Wireless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46" name="Picture 23"/>
          <p:cNvPicPr>
            <a:picLocks noChangeAspect="1" noChangeArrowheads="1"/>
          </p:cNvPicPr>
          <p:nvPr/>
        </p:nvPicPr>
        <p:blipFill>
          <a:blip r:embed="rId4" cstate="email"/>
          <a:srcRect l="9682"/>
          <a:stretch>
            <a:fillRect/>
          </a:stretch>
        </p:blipFill>
        <p:spPr bwMode="auto">
          <a:xfrm>
            <a:off x="2926936" y="2671763"/>
            <a:ext cx="1340264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3"/>
          <p:cNvPicPr>
            <a:picLocks noChangeAspect="1" noChangeArrowheads="1"/>
          </p:cNvPicPr>
          <p:nvPr/>
        </p:nvPicPr>
        <p:blipFill>
          <a:blip r:embed="rId4" cstate="email"/>
          <a:srcRect l="9682"/>
          <a:stretch>
            <a:fillRect/>
          </a:stretch>
        </p:blipFill>
        <p:spPr bwMode="auto">
          <a:xfrm>
            <a:off x="4267200" y="2682648"/>
            <a:ext cx="1340264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4" cstate="email"/>
          <a:srcRect l="9682"/>
          <a:stretch>
            <a:fillRect/>
          </a:stretch>
        </p:blipFill>
        <p:spPr bwMode="auto">
          <a:xfrm>
            <a:off x="5562600" y="2667000"/>
            <a:ext cx="1340264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8" descr="C:\Users\lmdwyer.AMERICAS\AppData\Local\Microsoft\Windows\Temporary Internet Files\Content.IE5\LIGWKF9R\MC900432567[1].png"/>
          <p:cNvPicPr>
            <a:picLocks noChangeAspect="1" noChangeArrowheads="1"/>
          </p:cNvPicPr>
          <p:nvPr/>
        </p:nvPicPr>
        <p:blipFill>
          <a:blip r:embed="rId5" cstate="email">
            <a:duotone>
              <a:prstClr val="black"/>
              <a:schemeClr val="tx2">
                <a:tint val="45000"/>
                <a:satMod val="400000"/>
              </a:schemeClr>
            </a:duotone>
            <a:lum bright="-31000" contrast="-5000"/>
          </a:blip>
          <a:stretch>
            <a:fillRect/>
          </a:stretch>
        </p:blipFill>
        <p:spPr bwMode="auto">
          <a:xfrm>
            <a:off x="3962400" y="990600"/>
            <a:ext cx="1828572" cy="1828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5" descr="C:\Users\lmdwyer.AMERICAS\AppData\Local\Microsoft\Windows\Temporary Internet Files\Content.IE5\AB6E36GK\MC900433847[1]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43000" y="838200"/>
            <a:ext cx="1295172" cy="1295172"/>
          </a:xfrm>
          <a:prstGeom prst="rect">
            <a:avLst/>
          </a:prstGeom>
          <a:noFill/>
        </p:spPr>
      </p:pic>
      <p:pic>
        <p:nvPicPr>
          <p:cNvPr id="38" name="Picture 4" descr="C:\Users\lmdwyer.AMERICAS\AppData\Local\Microsoft\Windows\Temporary Internet Files\Content.IE5\AB6E36GK\MC900439836[1]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5800" y="1295400"/>
            <a:ext cx="1066799" cy="1066799"/>
          </a:xfrm>
          <a:prstGeom prst="rect">
            <a:avLst/>
          </a:prstGeom>
          <a:noFill/>
        </p:spPr>
      </p:pic>
      <p:pic>
        <p:nvPicPr>
          <p:cNvPr id="39" name="Picture 2" descr="http://i.honeytechblog.com/2010/08/market-enabler-icon.pn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09600" y="1828800"/>
            <a:ext cx="685362" cy="1143000"/>
          </a:xfrm>
          <a:prstGeom prst="rect">
            <a:avLst/>
          </a:prstGeom>
          <a:noFill/>
        </p:spPr>
      </p:pic>
      <p:pic>
        <p:nvPicPr>
          <p:cNvPr id="43" name="Picture 6" descr="C:\Users\lmdwyer.AMERICAS\AppData\Local\Microsoft\Windows\Temporary Internet Files\Content.IE5\K20EQ8Z7\MC900431540[1]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447800" y="1524000"/>
            <a:ext cx="1413933" cy="15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916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dn-3.famouslogos.us/images/adobe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4860895"/>
            <a:ext cx="895350" cy="701705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5181600" y="1512332"/>
            <a:ext cx="2486247" cy="1905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733800" y="2121932"/>
            <a:ext cx="1600200" cy="7620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800" y="1512332"/>
            <a:ext cx="3581400" cy="1905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Process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21958" y="1588191"/>
            <a:ext cx="2307042" cy="16767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WiFi</a:t>
            </a:r>
            <a:r>
              <a:rPr lang="en-US" dirty="0" smtClean="0"/>
              <a:t>  Alliance Certified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PWG Certified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NFC Certified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64619" y="2819400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Mopria</a:t>
            </a:r>
            <a:r>
              <a:rPr lang="en-US" b="1" dirty="0" smtClean="0"/>
              <a:t> Suite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729335"/>
            <a:ext cx="1742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File Formats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56818" y="4189274"/>
            <a:ext cx="47963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3363" indent="-233363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PWG Raster – Encode raster found line printer</a:t>
            </a:r>
          </a:p>
          <a:p>
            <a:pPr marL="233363" indent="-233363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PCLm</a:t>
            </a:r>
            <a:r>
              <a:rPr lang="en-US" dirty="0" smtClean="0"/>
              <a:t> – Objected XX (PDF subset)</a:t>
            </a:r>
          </a:p>
          <a:p>
            <a:pPr marL="233363" indent="-233363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JPEG – Photo printer</a:t>
            </a:r>
          </a:p>
          <a:p>
            <a:pPr marL="233363" indent="-233363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To be Supported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PDF – Document exchange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40117" y="1066800"/>
            <a:ext cx="109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 Step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40932"/>
            <a:ext cx="457200" cy="381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83932"/>
            <a:ext cx="381000" cy="381000"/>
          </a:xfrm>
          <a:prstGeom prst="rect">
            <a:avLst/>
          </a:prstGeom>
        </p:spPr>
      </p:pic>
      <p:pic>
        <p:nvPicPr>
          <p:cNvPr id="18" name="Content Placeholder 40"/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50532"/>
            <a:ext cx="304800" cy="304800"/>
          </a:xfrm>
        </p:spPr>
      </p:pic>
      <p:pic>
        <p:nvPicPr>
          <p:cNvPr id="19" name="Picture 18" descr="Mopria_Alliance_Pos_4c_TM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5943600" y="1874672"/>
            <a:ext cx="1095153" cy="85686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 rot="5400000">
            <a:off x="7353301" y="2236233"/>
            <a:ext cx="19049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Certification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676707" y="219813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</a:t>
            </a:r>
          </a:p>
        </p:txBody>
      </p:sp>
      <p:pic>
        <p:nvPicPr>
          <p:cNvPr id="24" name="Content Placeholder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43400"/>
            <a:ext cx="304800" cy="304800"/>
          </a:xfrm>
          <a:prstGeom prst="rect">
            <a:avLst/>
          </a:prstGeom>
        </p:spPr>
      </p:pic>
      <p:sp>
        <p:nvSpPr>
          <p:cNvPr id="2050" name="AutoShape 2" descr="data:image/jpeg;base64,/9j/4AAQSkZJRgABAQAAAQABAAD/2wCEAAkGBxAQEg8QEBQQFBQXEBAVFhcWFQ8UGBASFRIXFhkSFhcYHCggGCYmJxQYIzEtJSksLjAuFyAzODMsNygtLisBCgoKDg0OGxAQGywkHyQtLC4sLCwsLSwsLCwsLCwsLCwsLCw3LCwsLCwvLCwsLCwsLCwsLCwsLCwsLCwsLCwsLP/AABEIAMcA/gMBEQACEQEDEQH/xAAcAAEAAQUBAQAAAAAAAAAAAAAABwECBAUGCAP/xABIEAABAwICBQcIBgcHBQAAAAABAAIDBBEFEgYHITGBEyJBUWF0kRQyNFNxcrGzF0KCkqHSCBUjc5Oy0RYkUlRiosE1lKO00//EABsBAQACAwEBAAAAAAAAAAAAAAABBQMEBgIH/8QAMxEBAAEDAQQIBgIBBQAAAAAAAAECAwQRBRIhMRMyQVFxobHRFBUzNHKRYeEiFkJTgcH/2gAMAwEAAhEDEQA/AJxQEBAQEBAQEBAQEBAQEBAQEBAQEBAQEBAQEBAQEBAQEBAQEBAQEBAQEHHVWsejjfJG5lTdj3sNmRWJa4g25/YtacqiJ00lc29iZFdEVxNOkxr29v8A0+X0nUXq6r7kX51HxdHdPk9fIMnvp8/Y+k6i9XVfci/OnxdHdPkfIMnvp8/Y+k6i9XVfci/OnxdHdPkfIMnvp8/Y+k6i9XVfci/OnxdHdPkfIMnvp8/Z96HWHSTSRwxx1Rc94a3mRbz0nn8eCmnKpqnSIljvbGv2qJrqqp0jx9nXrZVAgIKEoOOqNY9HG98bo6oOa9zXDJFsc0kH6/YtacqmJ00lc29iX66Yqpqp0n+Z9nz+k6i9XVfci/Oo+Lo7p8nr5Bk99Pn7H0nUXq6r7kX50+Lo7p8j5Bk99Pn7H0nUXq6r7kX50+Lo7p8j5Bk99Pn7H0nUXq6r7kX50+Lo7p8j5Bk99Pn7MjD9YVHPLFCxlSHPeGglkYAJ67PU05NNU6aSx3tjX7VublU06R4+zrQVsqhVAQEBAQEBAQEBAQEBAQEHnvGvSarvE/zXKor60voeJ9Cj8Y9GGvDY1ENZENZENXd6qcJzzSVThsjGRn7xw2ngP5lt4tGs7zntv5OlEWYnnxlKgC33KqoCChQRFrQwrkqkTtHNmFz2SMsD4ix4FV+TRpVq63YWVv2ptzzp5eDjVqr7UQ1ENZENZbXRP02i7xH8VktdeGltL7W54J5arZwELkSICAgICAgICAgICAgIKIPPmNek1XeJ/muVPX1pfQ8X6Fv8Y9GGvLOICB7Np+J6lJrEcZTtohhXklLDD9bLmf2vdtPhe3BWtqjcpiHAZ2RORfqr/XhDdLI1BAQEHO6dYT5VSStAu9n7Rna5oOziLjisN6jepb+zcjoMimeyeEoRCq3diAgINrop6bRd4j+KyWuvDS2j9rc8E8tVs4GFyJEBAQEBAQEBAQEBAQEFEHnzGvSarvE/zXKor60voeL9C3+MejDXhnEBB0egGFeU1keYXZF+1d7WnmjifgVnx6N6tV7Xyehx5iOdXD3TYFZuJVQEBAQWuCCDNM8K8lq5owLMceUZ7j77OBBHBVd+jdr0d1szJ6fHpmeccJaRYVgICDa6J+m0XeI/islrrw0to/a3PBPLVbOBhciRAQEBAQEBAQEBAQEBBRB58xr0iq7xP81yqK+tL6Hi/Qt/jHow14ZxAQTBqywnkKUSuHPmIf7I7WYPiftKyxqN2nXvcXtjJ6XImmOVPB14WwqVUBAQEAoOG1p4TylO2paOdC7b2xvIB8DY+K1cqjWnWF3sPJm3e6OeVXqihV7rxAQbXRT02i7xH8VktdeGltH7W54J5arZwMLkSICAgICAgICAgICAgIKIPPmNek1XeJ/muVRX1pfQ8X6Fv8Y9GGvDOIM7A8NNVPDAPru2nqYNrj4Be7dO9Vo1szIixZquT2eqfoIw0BrRYAAAdQHQraI0jR8/mZmdZfRSgQfOeZrGue8gNa0uJO4AC5JUTOiYiZnSFzHhwBBuCAQesHpUonhOi5AQfGsp2yMfG8Xa5paR1giyiY1jR6ormiqKo5w8/wCKULqeaWB29jy32jodxFjxVTXTu1TD6FjXovWqbkdsMVeGYQbXRP02j7xH8VktdeGltH7W54J5arZwMLkSICAgICAgICAgICAgIKIPPmNek1XeJ/muVPX1pfQ8X6Fv8Y9GGvLOIJJ1TYRslrHDfeKP2Agvd4gDgVvYlHDely+38nWqLMdnGUjBbjnVUBBxOtLF+SphTtPOmNj2RN2u8dg4la2Vc3adI5rrYmN0l/fnlT69jI1bYvy9I2Nx58Noz2s+ofDZ9lTjV606MW2MbociZjlVx93XLYVQgoUEYa2MKyviq2jY4cm/3htYeIuOAWllUf7odPsHJ4VWZ8Y/9R+tJ0Yg2uifptF3iP4rJa68NLaP2tzwTy1WzgYXIkQEBAQEBAQEBAQEBAQUQefMa9Jqu8T/ADXKor60voeL9C3+MejDXhnXwQukcyNgu5zmtaOtzjYfFTEazEPFyuKKJqnlHFP+C4e2mgigbuYwD2npdxNzxVvRTFMaPn2Rem9cquT2yzl6YRBQoIN02xbyqrleDdjDybPdbvPE3Pgqu9XvVO52XjdBjxE854yydXmLeTVjGuNmS2jd7xPMPjs+0px692vixbYxumx5mI408fdNIVm4pVEiDVaTYWKummg6XNu09TxtafFeLlO9TMNnEvzYvU1x2eiBSCLgixBsR1EbwqnTR9AiYmNYUUJbXRP02i7xH8VktdeGltH7W54J5arZwMLkSICAgICAgICAgICAgIKIPPmNek1XeJ/muVRX1pfQ8X6Fv8Y9GGvDO7LVfhXLVJncObCLjtkcCB4C58FtY1veq1lR7cydyzFqOdXpCXQrByKqAg57TnFvJaSV7TZ7hybOxzxbNwFzwWG9XuUt7ZuN0+RTTPKOMoQVY7zwLno2HoPUetCYiY0lPGiuLCrpoZvrFtn9j27Hf14q1tV79MS+f5uPOPfqo/Xg3CyNUQUcghnWNhPk9W57RzJhyg7H7nj4H7Srcijdr1dnsXJ6XH3J508HLLXW7a6Kem0XeI/islrrw0to/a3PBPLVbOBhciRAQEBAQEBAQEBAQEBBRB58xr0mq7xP81yp6+tL6Hi/Qt/jHowiV5Z036B4T5LSRtIs9/7R/vOAsOAAHBWlijdocLtPJ6fIqmOUcIdEsyvEFCgiLWfi3LVLYGnmQix7ZXWJ8BYeKr8mvWrSHW7Cxty10s86vRxq1V6IO71U4tklkpXHZIM7P3jRtHED/atvFr0ndc9t7G3qIvR2cJ8EqBb7llUBBymsbCfKKR72i74jyje1o88eF/ALBkUb1Kz2Rk9BkRryq4eyGlWO3bXRT02i7xH8VktdeGltH7W54J5arZwMLkSICAgICAgICAgICAgIKIPPmNek1XeJ/muVPX15fQ8X6FH4x6M7Q7CfK6uKMi7G/tH+40jZxJA4r3Zo3q4hrbTyvh8eao5zwhOjVauFXICDAxzEW00Es7tzGE2/xO3BvE2C811bsas2PZm9ci3HagGaZz3Oe83c5znOPW5xuT+KqJnWdX0KiimimKaeULFD0IPvQVboJYpmecx7XDttvHEXHFeqat2Yliv2ou26rc9sPQGH1bZo45WG7Xsa8exwuremdY1fPblubdc01c4nRkqXgQWyNBBB2ggg9oKSRMxOsID0kww0tTNB0B129sbtrfjbgqm5Ru1TDv8AByIv2Ka/34r9E/TaLvEfxS114edo/a3PBPLVbOBhciRAQEBAQEBAQEBAQEBBQoPPmMn+8VPeJ/mOVRX1pfQ8X6FH4x6JL1WYTydO6pcOdK7Z2RsJA8Tc+C3sWjSnVy228npL3Rxyp9XcBbMKVVAQcfrDw2sqo4oaZmZuYvkOZjdo2NbtO3eTwC18iiqqnSla7Jv2LFybl2fBwn9g8S9U3+JH/Vanw9boPnWJ3z+j+wWJeqb/ABI/6qfh6z53id8/poKylfC98UgyvY6zh1FYZiYnSVjavU3aYro5S+K8siU9VGLZ4ZKVx50RzN7Y3ndwN/EKwxa9Y0cltzF3LsXY5VervVtKIQUKCPdbGE5o4qto2sOR/uO3Hgdn2lqZVHDedBsHJ3bk2Z5TxjxcPop6bR94j+K1LXXhe7R+1ueCeWq2cDC5EiAgICAgICAgICAgICChQQLLQunrZIGec+rlb7ByjrngATwVVNO9c0/l3tN6LWJTcq5RTHpCc6CmbFHHEzY1jWtHsAsrSmNI0cLcrm5XNc9rIUvAgICAgoUEWa18KySxVTRskGR/vt2tPEX+6tHLo0nedTsDI1oqtT2cY8HBrTdC2ui2K+SVUU31b5X/ALt2w+Gw8FltV7lcS0toY3xFiqjt5x4p4jcCAR0i6tXBTGnCV6Agw8XoW1EMsL9z2Fp7L9K81071Mwy2Ls2rkVx2ISwKB0VdTxvHOZVMaR2h1lV0RpXDt8qum7h1VxymlO7VbODXICAgICAgICAgICAgICCiCO9AsKzVlfVuGxlTURs98yEuPAEDiVqWaP8AOqp0G1MnTGtWI7aaZnw0SI1bbn1UBAQEBAQaTTHC/KqSaIDnZc7P3jNo8d3FYr1O9RMNvByJsX6a/wBoKVW7+JieQoEzaucV8opGtcbviPJu4AFp8CPAqzx696hxO18focidOU8YdUs6rEFCgjvSrB+TxSgqGizZZ4g7skY7/kW8CtO7b0uU1d7oMHK1wbtqrnETp4SkNq3HPQuRIgICAgICAgICAgICAgtcEQxsNoWQMLGdL5HntdI8vJ8XLzTTEcmW5cquTrV3RH6jRlr0xiAgICAgIKFBHmKatDLNLJHO2Nr3lwbyRdlvtIvnF9t+jpWpXi706r/H27Nu3FFVGun8sT6LJP8ANM/gu/8AovPwn8s/+oY/4/P+nQ6HaIy4fJI7l2yMewAtEZbzgbh18x6z0dKy2rM255q3aG0acuI/w0mP5/p1y2FWIBQYeIUDZhHm3sljkaepzHX/ABFxxUVU6vdFyaNdO3gywFLwqgICAgICAgICAgICAgICAgICAgICAgICAgICAgICAgICAgICAgICAgICAgICAgICAgICAgICAgICAgICAgICAgICAgICAgICAgICAgICAgFBAWszTqvixGphpamWKKLk48rcli8MDnHa09LrcEHT6ktKqqtNbDVzPmcwQvYXZbhrszXAWA6WjxQSsgIIR1/VksdTQiOSVgNPMSGPey5EjdpykX3oOo1E1D5MOkdI97z5XKLvc55tkZsu43QSMgIKFB5O0pxSpFViFp6gWq6sACWYAATPAAAdZB6wi81vsHwQXICAgICAgICAgICAgICAgICAgICC2R4aC47gCT7ALoPLuj9L+tMTeTzhK+umN9uwxyvb4EsUDa6jcR5PEomE2E1PKw9rg0SD+R3ipHo9BGekeuSjppXQwRSVOUkOe1zGMzA7Q0m5dbrtbtQR1rT0pgxR1BPAHNtDO17HWzRO5RtgbGxva4IQSPqC/wCmyd8m/kjQb3TTWBR4XZkueSYjMIo8pcGnc55JAYN+/fbYEHK4brvpXvDZ6aeJhPnhzJQ3tc0WPhdBKFHVxzMZLE5r2PaHNc0ghzSNhBQeStKRerxAD/OVnz3oJtx7XJSU0hhghkqMnNc9rmMZmG8MJuXW69yDrtDNMKbFYnSQZmuaQJI32zxk7r2NiDtsR1INljeMQUcL6ipeI427yeknc1oG0k9ACCMqjXlTh5EdJO5l/OdJGxxHWG7fxKDvtENLaXFIjLTF12kB8bwA+IndmAJ2HbYjYbIN8gICAgICAgICAgICAgICAg5vWNiXk2G18oNjyDmN9+UiNv4vCCJNQFDmrp5eiKkLftSyNA/CN3ig5agJw7F4+jkMRyeyPliw/wC1yCeNa2MupMMqZIyQ94bCwjeDKcpcPYMx4IIO1aaKtxOrEEhc2FkZkkymxLQQGsB6Lk7+oFBk609E4sLqo44C7kpYs7Q45iwtdlc3NvI3EX27UEj6kqpsOE1MzvNjqKl7vdZExx+CCIcOZJi2IxCVxz1VSC89LWnnED3WtsPYEHca4dBaWghpqmjYY25+Skbmc7NdpLZOcTY80g9dx1INz+j9jLnxVVE43ETmyx/6WS3DmjszNv8AbQRFpQ61XiB6qysP/negk/SLVNBT4Y6ojdKaqKESyEu5kthmewM3NAF7W27Be6Dl9TWJmDFIGgnLMySFw6+bnaeBZ/uKgbLXrjjpq1tID+yp42kjrmkbmc4+xpaB7T1qR1eAarqOTCmGVl6qWn5XlrnNFI9uZjW9FhcAjp2oI+1OYs6DE6UAkNnDonjoN2F7fAtHiVA9MKQQEBAQEBAQEBAQEBAQEBBF2v8AxDJRU9ON81SCfciaX/HIgiHRnTOrwzlRSvhaZMmfOxryct7AXOzzig1mLYlJVyzVMhbykjszi0Boz2AuAN24IJm1rVvlOBYfUDc+Wke77UEn/JUDTfo9OHlVeOnyeG3sEjr/ABCkV/SF9JoO7zfMagzdXzSdG8XA3luIW/7YKBwuqoj9bYdf1sn/AK8tlIlvXyR+rAOk1dPbhmPwBQcb+j40+WVh6BSsv7TKLfAqBHelfpWI97rfnvUj1JpO4CgrC7d5HPf+E5B5v1ZMJxTDAPX38Ink/BQPprPuMVxLN65p4cjHb8LKRt6PVxjskcckbuY+Njmf3uQcxzQW7OjYQg2uh+q/FKauoqiZkAjina9xbK1xAAO4WQTwEBAQEBAQEBAQEBAQEBAQEEA6/cQ5SuggB2RUwcffleSfwY3xUCQtTeFtjwqmc5rSZXSy7QDsdIcv4BqkR5r8w4R11PM0ACWlDdgAGeKQ3/CRvgg32jFC7FNGn0rdssTpWxj/AFxS8rG3iCBxQRnoZpLLhdU2pa3NYPjkjJLS5hIu3/SQWg7RvFkGTp7pRLiswqjGY4mAQxi+YNPnkF1gC477dQCCVdRUTZMMqI3bWuqp2uHW10bAR+KCIa+iqMGxANItJTzNfGTcNljBu1wPSCNhtuNxvCgb3WTrD/WzKeKOJ8McZMjw9zSXS5bC1vqgF2/ffospEjaj9Gn0lLJUzNLZKhzS1pFi2FgOS46LlznewhBCOPQulraxjAXOfXVTWtG0uLqh4DR7boOvxvWpPVYd5AYg2R0bY5Zs3nsbYOsy12lwFjc7LnhAzdRGj75at9c4ERQsexhtsfM/YQOvKL394IPtr20akjqBiLGkxSMYyUgE8nK24DndQcLC/W3tCkfHQrW46ip46WpgdM2NobG9j2h2QbmODthtuBB3dHSg77QTWS3FamSnEBhDYeUaXPDnPs4NIsBYecOkoO+QEBAQEBAQEBAQEBAQEBAQc3i+geF1cr6iop2ySuy5nF84vlaGjYHADYEG8oKKOCOOGFoZHGxrGNFzla0WA27UGv0g0XosQ5PyyFsvJ5sl3SNy5rX80jqCC/ANHaSgY+OkiETXPzuAdI67sobfnE22AeCDWYzq9wqsldPPTNMjvOc188Wc9bhG9oce07UH3qNB8MkgipXU0fIxvL2MBkbZ5BBcS1wLibneSgzsBwCloGOipIxExzy8gOe67iAL84k9AQW49o3R17QyrhZKBuJzNc33XtIc3gUGow7Vtg9PI2WOlZnaQQXyVEoBHSGyPcL8EHV2QczDq/wpkwqW0zRKJeVD88+yTNnzWLrb9u5B8sS1b4RUSvnlpWl7jmcWyVEYc7rLWPDb9ezag6TD6GKnjZDAxkcbRZrWgANHsQfWWJrw5rwHNIIIIBDgegg70HI1Oq7BZHFzqRoJ/wAEtTG3g1jwB4INrgOiGH0Li+lp443kEZ+c5+U9GdxLrbOtBvEBAQEBAQEBAQEBAQEBAQEBAQEBAQEBAQEBAQEBAQEBAQEBAQEBA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457200" y="4191000"/>
            <a:ext cx="80772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75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122</Words>
  <Application>Microsoft Macintosh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Mopria Alliance</vt:lpstr>
      <vt:lpstr>Printing evolution in a world dominated by mobile devices</vt:lpstr>
      <vt:lpstr>Standards</vt:lpstr>
      <vt:lpstr>How:  The Initial Standards</vt:lpstr>
      <vt:lpstr>Certification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Mopria Alliance Intro</dc:title>
  <dc:creator>Glen Stone</dc:creator>
  <cp:lastModifiedBy>Michael Sweet</cp:lastModifiedBy>
  <cp:revision>96</cp:revision>
  <cp:lastPrinted>2013-10-16T15:04:40Z</cp:lastPrinted>
  <dcterms:created xsi:type="dcterms:W3CDTF">2013-10-09T22:16:43Z</dcterms:created>
  <dcterms:modified xsi:type="dcterms:W3CDTF">2013-10-18T15:47:44Z</dcterms:modified>
</cp:coreProperties>
</file>